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94" r:id="rId6"/>
  </p:sldMasterIdLst>
  <p:notesMasterIdLst>
    <p:notesMasterId r:id="rId19"/>
  </p:notesMasterIdLst>
  <p:handoutMasterIdLst>
    <p:handoutMasterId r:id="rId20"/>
  </p:handoutMasterIdLst>
  <p:sldIdLst>
    <p:sldId id="1892" r:id="rId7"/>
    <p:sldId id="1902" r:id="rId8"/>
    <p:sldId id="914" r:id="rId9"/>
    <p:sldId id="1009" r:id="rId10"/>
    <p:sldId id="1953" r:id="rId11"/>
    <p:sldId id="2021" r:id="rId12"/>
    <p:sldId id="1886" r:id="rId13"/>
    <p:sldId id="2022" r:id="rId14"/>
    <p:sldId id="2023" r:id="rId15"/>
    <p:sldId id="2024" r:id="rId16"/>
    <p:sldId id="341" r:id="rId17"/>
    <p:sldId id="1746" r:id="rId18"/>
  </p:sldIdLst>
  <p:sldSz cx="12192000" cy="6858000"/>
  <p:notesSz cx="9926638" cy="6797675"/>
  <p:defaultTex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54" userDrawn="1">
          <p15:clr>
            <a:srgbClr val="A4A3A4"/>
          </p15:clr>
        </p15:guide>
        <p15:guide id="2" pos="3840" userDrawn="1">
          <p15:clr>
            <a:srgbClr val="A4A3A4"/>
          </p15:clr>
        </p15:guide>
        <p15:guide id="3" pos="2842" userDrawn="1">
          <p15:clr>
            <a:srgbClr val="A4A3A4"/>
          </p15:clr>
        </p15:guide>
        <p15:guide id="4" orient="horz" pos="135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BCB079C-AC0A-251E-EABD-96D33FAEFDFA}" name="Harrison, Emma" initials="HE" userId="S::Eharrison@australiansuper.com::0469b2ab-619a-4e9e-be12-efb29622488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ulka, Radhika" initials="JR" lastIdx="15" clrIdx="0">
    <p:extLst>
      <p:ext uri="{19B8F6BF-5375-455C-9EA6-DF929625EA0E}">
        <p15:presenceInfo xmlns:p15="http://schemas.microsoft.com/office/powerpoint/2012/main" userId="Julka, Radhika" providerId="None"/>
      </p:ext>
    </p:extLst>
  </p:cmAuthor>
  <p:cmAuthor id="2" name="Zuber, Kathryn" initials="ZK" lastIdx="62" clrIdx="1">
    <p:extLst>
      <p:ext uri="{19B8F6BF-5375-455C-9EA6-DF929625EA0E}">
        <p15:presenceInfo xmlns:p15="http://schemas.microsoft.com/office/powerpoint/2012/main" userId="S-1-5-21-1906026825-4104490995-301936083-16583" providerId="AD"/>
      </p:ext>
    </p:extLst>
  </p:cmAuthor>
  <p:cmAuthor id="3" name="Beeson, Dale" initials="BD" lastIdx="27" clrIdx="2">
    <p:extLst>
      <p:ext uri="{19B8F6BF-5375-455C-9EA6-DF929625EA0E}">
        <p15:presenceInfo xmlns:p15="http://schemas.microsoft.com/office/powerpoint/2012/main" userId="Beeson, Dale" providerId="None"/>
      </p:ext>
    </p:extLst>
  </p:cmAuthor>
  <p:cmAuthor id="4" name="Zuber, Kathryn" initials="ZK [2]" lastIdx="26" clrIdx="3">
    <p:extLst>
      <p:ext uri="{19B8F6BF-5375-455C-9EA6-DF929625EA0E}">
        <p15:presenceInfo xmlns:p15="http://schemas.microsoft.com/office/powerpoint/2012/main" userId="Zuber, Kathryn" providerId="None"/>
      </p:ext>
    </p:extLst>
  </p:cmAuthor>
  <p:cmAuthor id="5" name="Wong, Andrew" initials="WA" lastIdx="28" clrIdx="4">
    <p:extLst>
      <p:ext uri="{19B8F6BF-5375-455C-9EA6-DF929625EA0E}">
        <p15:presenceInfo xmlns:p15="http://schemas.microsoft.com/office/powerpoint/2012/main" userId="S-1-5-21-1906026825-4104490995-301936083-30477" providerId="AD"/>
      </p:ext>
    </p:extLst>
  </p:cmAuthor>
  <p:cmAuthor id="6" name="Kelsey, Shona" initials="KS [2]" lastIdx="3" clrIdx="5">
    <p:extLst>
      <p:ext uri="{19B8F6BF-5375-455C-9EA6-DF929625EA0E}">
        <p15:presenceInfo xmlns:p15="http://schemas.microsoft.com/office/powerpoint/2012/main" userId="S-1-5-21-1906026825-4104490995-301936083-11810" providerId="AD"/>
      </p:ext>
    </p:extLst>
  </p:cmAuthor>
  <p:cmAuthor id="7" name="Velilla, Regina" initials="VR" lastIdx="13" clrIdx="6">
    <p:extLst>
      <p:ext uri="{19B8F6BF-5375-455C-9EA6-DF929625EA0E}">
        <p15:presenceInfo xmlns:p15="http://schemas.microsoft.com/office/powerpoint/2012/main" userId="S::RVelilla@australiansuper.com::3fb6f726-12b0-427b-838e-d50e4bf33af5" providerId="AD"/>
      </p:ext>
    </p:extLst>
  </p:cmAuthor>
  <p:cmAuthor id="8" name="Gauci, Melissa" initials="GM" lastIdx="75" clrIdx="7">
    <p:extLst>
      <p:ext uri="{19B8F6BF-5375-455C-9EA6-DF929625EA0E}">
        <p15:presenceInfo xmlns:p15="http://schemas.microsoft.com/office/powerpoint/2012/main" userId="S::MGauci@australiansuper.com::fa9a07e1-55ef-4d55-b75d-94c39d0f3019" providerId="AD"/>
      </p:ext>
    </p:extLst>
  </p:cmAuthor>
  <p:cmAuthor id="9" name="Fiona Catt" initials="FC" lastIdx="7" clrIdx="8">
    <p:extLst>
      <p:ext uri="{19B8F6BF-5375-455C-9EA6-DF929625EA0E}">
        <p15:presenceInfo xmlns:p15="http://schemas.microsoft.com/office/powerpoint/2012/main" userId="d3ea8824bad014e3" providerId="Windows Live"/>
      </p:ext>
    </p:extLst>
  </p:cmAuthor>
  <p:cmAuthor id="10" name="Giudice, Penny" initials="GP [2]" lastIdx="46" clrIdx="9">
    <p:extLst>
      <p:ext uri="{19B8F6BF-5375-455C-9EA6-DF929625EA0E}">
        <p15:presenceInfo xmlns:p15="http://schemas.microsoft.com/office/powerpoint/2012/main" userId="S::PGiudice@australiansuper.com::cbed4190-156f-4be7-ae8e-7f1d1c1edcdd" providerId="AD"/>
      </p:ext>
    </p:extLst>
  </p:cmAuthor>
  <p:cmAuthor id="11" name="Kermanidis, Maria" initials="KM" lastIdx="18" clrIdx="10">
    <p:extLst>
      <p:ext uri="{19B8F6BF-5375-455C-9EA6-DF929625EA0E}">
        <p15:presenceInfo xmlns:p15="http://schemas.microsoft.com/office/powerpoint/2012/main" userId="S::MKermanidis@australiansuper.com::b6da2093-3d70-4dc2-bdbf-54f5f97cc5b9" providerId="AD"/>
      </p:ext>
    </p:extLst>
  </p:cmAuthor>
  <p:cmAuthor id="12" name="Davis, Lauren" initials="DL" lastIdx="49" clrIdx="11">
    <p:extLst>
      <p:ext uri="{19B8F6BF-5375-455C-9EA6-DF929625EA0E}">
        <p15:presenceInfo xmlns:p15="http://schemas.microsoft.com/office/powerpoint/2012/main" userId="S::LDavis@australiansuper.com::c3d138d7-5559-4810-a7e4-e456ee16fbec" providerId="AD"/>
      </p:ext>
    </p:extLst>
  </p:cmAuthor>
  <p:cmAuthor id="13" name="Harrison, Emma" initials="HE" lastIdx="53" clrIdx="12">
    <p:extLst>
      <p:ext uri="{19B8F6BF-5375-455C-9EA6-DF929625EA0E}">
        <p15:presenceInfo xmlns:p15="http://schemas.microsoft.com/office/powerpoint/2012/main" userId="S::Eharrison@australiansuper.com::0469b2ab-619a-4e9e-be12-efb29622488c" providerId="AD"/>
      </p:ext>
    </p:extLst>
  </p:cmAuthor>
  <p:cmAuthor id="14" name="Laine Warwick" initials="LW" lastIdx="1" clrIdx="13">
    <p:extLst>
      <p:ext uri="{19B8F6BF-5375-455C-9EA6-DF929625EA0E}">
        <p15:presenceInfo xmlns:p15="http://schemas.microsoft.com/office/powerpoint/2012/main" userId="55dc9648ccc3a95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0046"/>
    <a:srgbClr val="EA4403"/>
    <a:srgbClr val="F6F0DA"/>
    <a:srgbClr val="53565A"/>
    <a:srgbClr val="2C3581"/>
    <a:srgbClr val="EDE1B5"/>
    <a:srgbClr val="58595C"/>
    <a:srgbClr val="E1EDF9"/>
    <a:srgbClr val="DFE1DF"/>
    <a:srgbClr val="2E32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26" autoAdjust="0"/>
    <p:restoredTop sz="78420" autoAdjust="0"/>
  </p:normalViewPr>
  <p:slideViewPr>
    <p:cSldViewPr>
      <p:cViewPr varScale="1">
        <p:scale>
          <a:sx n="127" d="100"/>
          <a:sy n="127" d="100"/>
        </p:scale>
        <p:origin x="1792" y="80"/>
      </p:cViewPr>
      <p:guideLst>
        <p:guide orient="horz" pos="3854"/>
        <p:guide pos="3840"/>
        <p:guide pos="2842"/>
        <p:guide orient="horz" pos="1356"/>
      </p:guideLst>
    </p:cSldViewPr>
  </p:slideViewPr>
  <p:notesTextViewPr>
    <p:cViewPr>
      <p:scale>
        <a:sx n="3" d="2"/>
        <a:sy n="3" d="2"/>
      </p:scale>
      <p:origin x="0" y="0"/>
    </p:cViewPr>
  </p:notesTextViewPr>
  <p:sorterViewPr>
    <p:cViewPr varScale="1">
      <p:scale>
        <a:sx n="1" d="1"/>
        <a:sy n="1" d="1"/>
      </p:scale>
      <p:origin x="0" y="-22440"/>
    </p:cViewPr>
  </p:sorterViewPr>
  <p:notesViewPr>
    <p:cSldViewPr>
      <p:cViewPr varScale="1">
        <p:scale>
          <a:sx n="113" d="100"/>
          <a:sy n="113" d="100"/>
        </p:scale>
        <p:origin x="1260"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625" cy="340265"/>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5621696" y="0"/>
            <a:ext cx="4302625" cy="340265"/>
          </a:xfrm>
          <a:prstGeom prst="rect">
            <a:avLst/>
          </a:prstGeom>
        </p:spPr>
        <p:txBody>
          <a:bodyPr vert="horz" lIns="91440" tIns="45720" rIns="91440" bIns="45720" rtlCol="0"/>
          <a:lstStyle>
            <a:lvl1pPr algn="r">
              <a:defRPr sz="1200"/>
            </a:lvl1pPr>
          </a:lstStyle>
          <a:p>
            <a:fld id="{1BD9F644-187A-450C-B028-2878AFA95EEC}" type="datetimeFigureOut">
              <a:rPr lang="en-AU" smtClean="0"/>
              <a:t>12/09/2022</a:t>
            </a:fld>
            <a:endParaRPr lang="en-AU"/>
          </a:p>
        </p:txBody>
      </p:sp>
      <p:sp>
        <p:nvSpPr>
          <p:cNvPr id="4" name="Footer Placeholder 3"/>
          <p:cNvSpPr>
            <a:spLocks noGrp="1"/>
          </p:cNvSpPr>
          <p:nvPr>
            <p:ph type="ftr" sz="quarter" idx="2"/>
          </p:nvPr>
        </p:nvSpPr>
        <p:spPr>
          <a:xfrm>
            <a:off x="0" y="6457410"/>
            <a:ext cx="4302625" cy="340265"/>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5621696" y="6457410"/>
            <a:ext cx="4302625" cy="340265"/>
          </a:xfrm>
          <a:prstGeom prst="rect">
            <a:avLst/>
          </a:prstGeom>
        </p:spPr>
        <p:txBody>
          <a:bodyPr vert="horz" lIns="91440" tIns="45720" rIns="91440" bIns="45720" rtlCol="0" anchor="b"/>
          <a:lstStyle>
            <a:lvl1pPr algn="r">
              <a:defRPr sz="1200"/>
            </a:lvl1pPr>
          </a:lstStyle>
          <a:p>
            <a:fld id="{C8C986E7-7A82-4346-88EE-0CE0E40F26EA}" type="slidenum">
              <a:rPr lang="en-AU" smtClean="0"/>
              <a:t>‹#›</a:t>
            </a:fld>
            <a:endParaRPr lang="en-AU"/>
          </a:p>
        </p:txBody>
      </p:sp>
    </p:spTree>
    <p:extLst>
      <p:ext uri="{BB962C8B-B14F-4D97-AF65-F5344CB8AC3E}">
        <p14:creationId xmlns:p14="http://schemas.microsoft.com/office/powerpoint/2010/main" val="30926630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1543" cy="341064"/>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5622799" y="0"/>
            <a:ext cx="4301543" cy="341064"/>
          </a:xfrm>
          <a:prstGeom prst="rect">
            <a:avLst/>
          </a:prstGeom>
        </p:spPr>
        <p:txBody>
          <a:bodyPr vert="horz" lIns="91440" tIns="45720" rIns="91440" bIns="45720" rtlCol="0"/>
          <a:lstStyle>
            <a:lvl1pPr algn="r">
              <a:defRPr sz="1200"/>
            </a:lvl1pPr>
          </a:lstStyle>
          <a:p>
            <a:fld id="{E6DC46CE-C3BA-4000-BF9C-7087440AF1BD}" type="datetimeFigureOut">
              <a:rPr lang="en-AU" smtClean="0"/>
              <a:t>12/09/2022</a:t>
            </a:fld>
            <a:endParaRPr lang="en-AU"/>
          </a:p>
        </p:txBody>
      </p:sp>
      <p:sp>
        <p:nvSpPr>
          <p:cNvPr id="4" name="Slide Image Placeholder 3"/>
          <p:cNvSpPr>
            <a:spLocks noGrp="1" noRot="1" noChangeAspect="1"/>
          </p:cNvSpPr>
          <p:nvPr>
            <p:ph type="sldImg" idx="2"/>
          </p:nvPr>
        </p:nvSpPr>
        <p:spPr>
          <a:xfrm>
            <a:off x="2925763" y="850900"/>
            <a:ext cx="4075112" cy="229235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992665" y="3271381"/>
            <a:ext cx="7941310" cy="267658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6456612"/>
            <a:ext cx="4301543" cy="341064"/>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5622799" y="6456612"/>
            <a:ext cx="4301543" cy="341064"/>
          </a:xfrm>
          <a:prstGeom prst="rect">
            <a:avLst/>
          </a:prstGeom>
        </p:spPr>
        <p:txBody>
          <a:bodyPr vert="horz" lIns="91440" tIns="45720" rIns="91440" bIns="45720" rtlCol="0" anchor="b"/>
          <a:lstStyle>
            <a:lvl1pPr algn="r">
              <a:defRPr sz="1200"/>
            </a:lvl1pPr>
          </a:lstStyle>
          <a:p>
            <a:fld id="{4065EDA2-CF89-4472-8CAA-3635E46D8ECC}" type="slidenum">
              <a:rPr lang="en-AU" smtClean="0"/>
              <a:t>‹#›</a:t>
            </a:fld>
            <a:endParaRPr lang="en-AU"/>
          </a:p>
        </p:txBody>
      </p:sp>
    </p:spTree>
    <p:extLst>
      <p:ext uri="{BB962C8B-B14F-4D97-AF65-F5344CB8AC3E}">
        <p14:creationId xmlns:p14="http://schemas.microsoft.com/office/powerpoint/2010/main" val="4009154256"/>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mn-lt"/>
        <a:ea typeface="+mn-ea"/>
        <a:cs typeface="+mn-cs"/>
      </a:defRPr>
    </a:lvl1pPr>
    <a:lvl2pPr marL="609585" algn="l" defTabSz="1219170" rtl="0" eaLnBrk="1" latinLnBrk="0" hangingPunct="1">
      <a:defRPr sz="1600" kern="1200">
        <a:solidFill>
          <a:schemeClr val="tx1"/>
        </a:solidFill>
        <a:latin typeface="+mn-lt"/>
        <a:ea typeface="+mn-ea"/>
        <a:cs typeface="+mn-cs"/>
      </a:defRPr>
    </a:lvl2pPr>
    <a:lvl3pPr marL="1219170" algn="l" defTabSz="1219170" rtl="0" eaLnBrk="1" latinLnBrk="0" hangingPunct="1">
      <a:defRPr sz="1600" kern="1200">
        <a:solidFill>
          <a:schemeClr val="tx1"/>
        </a:solidFill>
        <a:latin typeface="+mn-lt"/>
        <a:ea typeface="+mn-ea"/>
        <a:cs typeface="+mn-cs"/>
      </a:defRPr>
    </a:lvl3pPr>
    <a:lvl4pPr marL="1828754" algn="l" defTabSz="1219170" rtl="0" eaLnBrk="1" latinLnBrk="0" hangingPunct="1">
      <a:defRPr sz="1600" kern="1200">
        <a:solidFill>
          <a:schemeClr val="tx1"/>
        </a:solidFill>
        <a:latin typeface="+mn-lt"/>
        <a:ea typeface="+mn-ea"/>
        <a:cs typeface="+mn-cs"/>
      </a:defRPr>
    </a:lvl4pPr>
    <a:lvl5pPr marL="2438339" algn="l" defTabSz="1219170" rtl="0" eaLnBrk="1" latinLnBrk="0" hangingPunct="1">
      <a:defRPr sz="1600" kern="1200">
        <a:solidFill>
          <a:schemeClr val="tx1"/>
        </a:solidFill>
        <a:latin typeface="+mn-lt"/>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a:p>
            <a:endParaRPr lang="en-AU" dirty="0"/>
          </a:p>
          <a:p>
            <a:endParaRPr lang="en-AU" dirty="0"/>
          </a:p>
        </p:txBody>
      </p:sp>
      <p:sp>
        <p:nvSpPr>
          <p:cNvPr id="4" name="Slide Number Placeholder 3"/>
          <p:cNvSpPr>
            <a:spLocks noGrp="1"/>
          </p:cNvSpPr>
          <p:nvPr>
            <p:ph type="sldNum" sz="quarter" idx="5"/>
          </p:nvPr>
        </p:nvSpPr>
        <p:spPr/>
        <p:txBody>
          <a:bodyPr/>
          <a:lstStyle/>
          <a:p>
            <a:fld id="{307B0180-3CC3-4BAB-8366-37D62F9F5B63}" type="slidenum">
              <a:rPr lang="en-AU" smtClean="0"/>
              <a:t>1</a:t>
            </a:fld>
            <a:endParaRPr lang="en-AU"/>
          </a:p>
        </p:txBody>
      </p:sp>
    </p:spTree>
    <p:extLst>
      <p:ext uri="{BB962C8B-B14F-4D97-AF65-F5344CB8AC3E}">
        <p14:creationId xmlns:p14="http://schemas.microsoft.com/office/powerpoint/2010/main" val="5157961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EE806A3-BAE1-4869-A363-74F3DB93CA5E}" type="slidenum">
              <a:rPr lang="en-AU" smtClean="0"/>
              <a:pPr>
                <a:defRPr/>
              </a:pPr>
              <a:t>10</a:t>
            </a:fld>
            <a:endParaRPr lang="en-AU"/>
          </a:p>
        </p:txBody>
      </p:sp>
    </p:spTree>
    <p:extLst>
      <p:ext uri="{BB962C8B-B14F-4D97-AF65-F5344CB8AC3E}">
        <p14:creationId xmlns:p14="http://schemas.microsoft.com/office/powerpoint/2010/main" val="33708866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a:defRPr/>
            </a:pPr>
            <a:fld id="{EEE806A3-BAE1-4869-A363-74F3DB93CA5E}" type="slidenum">
              <a:rPr lang="en-AU" smtClean="0"/>
              <a:pPr>
                <a:defRPr/>
              </a:pPr>
              <a:t>11</a:t>
            </a:fld>
            <a:endParaRPr lang="en-AU"/>
          </a:p>
        </p:txBody>
      </p:sp>
    </p:spTree>
    <p:extLst>
      <p:ext uri="{BB962C8B-B14F-4D97-AF65-F5344CB8AC3E}">
        <p14:creationId xmlns:p14="http://schemas.microsoft.com/office/powerpoint/2010/main" val="7784765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B0180-3CC3-4BAB-8366-37D62F9F5B63}"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53537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err="1">
                <a:solidFill>
                  <a:schemeClr val="tx1"/>
                </a:solidFill>
                <a:effectLst/>
                <a:latin typeface="+mn-lt"/>
                <a:ea typeface="+mn-ea"/>
                <a:cs typeface="+mn-cs"/>
              </a:rPr>
              <a:t>AustralianSuper</a:t>
            </a:r>
            <a:r>
              <a:rPr lang="en-US" sz="1600" kern="1200" dirty="0">
                <a:solidFill>
                  <a:schemeClr val="tx1"/>
                </a:solidFill>
                <a:effectLst/>
                <a:latin typeface="+mn-lt"/>
                <a:ea typeface="+mn-ea"/>
                <a:cs typeface="+mn-cs"/>
              </a:rPr>
              <a:t> insurance is provided by TAL Life Limited (the Insurer).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kern="1200" dirty="0">
              <a:solidFill>
                <a:schemeClr val="tx1"/>
              </a:solidFill>
              <a:effectLst/>
              <a:latin typeface="+mn-lt"/>
              <a:ea typeface="+mn-ea"/>
              <a:cs typeface="+mn-cs"/>
            </a:endParaRPr>
          </a:p>
          <a:p>
            <a:r>
              <a:rPr lang="en-US" sz="1600" kern="1200" dirty="0">
                <a:solidFill>
                  <a:schemeClr val="tx1"/>
                </a:solidFill>
                <a:effectLst/>
                <a:latin typeface="+mn-lt"/>
                <a:ea typeface="+mn-ea"/>
                <a:cs typeface="+mn-cs"/>
              </a:rPr>
              <a:t>Insurance premiums are calculated weekly and deducted from the member’s account on the last Friday of each month.  </a:t>
            </a:r>
            <a:endParaRPr lang="en-AU" sz="1600" kern="1200" dirty="0">
              <a:solidFill>
                <a:schemeClr val="tx1"/>
              </a:solidFill>
              <a:effectLst/>
              <a:latin typeface="+mn-lt"/>
              <a:ea typeface="+mn-ea"/>
              <a:cs typeface="+mn-cs"/>
            </a:endParaRPr>
          </a:p>
          <a:p>
            <a:r>
              <a:rPr lang="en-US" sz="1600" kern="1200" dirty="0">
                <a:solidFill>
                  <a:schemeClr val="tx1"/>
                </a:solidFill>
                <a:effectLst/>
                <a:latin typeface="+mn-lt"/>
                <a:ea typeface="+mn-ea"/>
                <a:cs typeface="+mn-cs"/>
              </a:rPr>
              <a:t>Your client will need to have enough money in their account to meet the cost of the first month’s insurance premium, and will need to maintain a balance in their account sufficient to cover the cost of their insurance for it to continue. </a:t>
            </a:r>
            <a:endParaRPr lang="en-AU" sz="16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600" kern="1200" dirty="0">
              <a:solidFill>
                <a:schemeClr val="tx1"/>
              </a:solidFill>
              <a:effectLst/>
              <a:latin typeface="+mn-lt"/>
              <a:ea typeface="+mn-ea"/>
              <a:cs typeface="+mn-cs"/>
            </a:endParaRPr>
          </a:p>
          <a:p>
            <a:r>
              <a:rPr lang="en-AU" sz="1600" b="1" dirty="0">
                <a:solidFill>
                  <a:schemeClr val="tx1">
                    <a:lumMod val="50000"/>
                    <a:lumOff val="50000"/>
                  </a:schemeClr>
                </a:solidFill>
              </a:rPr>
              <a:t>Income Protection</a:t>
            </a:r>
          </a:p>
          <a:p>
            <a:r>
              <a:rPr lang="en-AU" sz="1600" dirty="0">
                <a:solidFill>
                  <a:schemeClr val="tx1">
                    <a:lumMod val="50000"/>
                    <a:lumOff val="50000"/>
                  </a:schemeClr>
                </a:solidFill>
              </a:rPr>
              <a:t>Helps protect your income if you’re temporarily disabled and unable to work because you’re ill or injured.</a:t>
            </a:r>
          </a:p>
          <a:p>
            <a:endParaRPr lang="en-AU" dirty="0"/>
          </a:p>
          <a:p>
            <a:r>
              <a:rPr lang="en-AU" sz="1600" b="1" dirty="0">
                <a:solidFill>
                  <a:schemeClr val="tx1">
                    <a:lumMod val="50000"/>
                    <a:lumOff val="50000"/>
                  </a:schemeClr>
                </a:solidFill>
              </a:rPr>
              <a:t>Terminal illness benefit</a:t>
            </a:r>
          </a:p>
          <a:p>
            <a:r>
              <a:rPr lang="en-AU" sz="1600" dirty="0">
                <a:solidFill>
                  <a:schemeClr val="tx1">
                    <a:lumMod val="50000"/>
                    <a:lumOff val="50000"/>
                  </a:schemeClr>
                </a:solidFill>
              </a:rPr>
              <a:t>If you’re suffering from a terminal medical condition, you can claim your Death or TPD cover amount, whichever is more.</a:t>
            </a:r>
          </a:p>
        </p:txBody>
      </p:sp>
      <p:sp>
        <p:nvSpPr>
          <p:cNvPr id="4" name="Slide Number Placeholder 3"/>
          <p:cNvSpPr>
            <a:spLocks noGrp="1"/>
          </p:cNvSpPr>
          <p:nvPr>
            <p:ph type="sldNum" sz="quarter" idx="5"/>
          </p:nvPr>
        </p:nvSpPr>
        <p:spPr/>
        <p:txBody>
          <a:bodyPr/>
          <a:lstStyle/>
          <a:p>
            <a:fld id="{4065EDA2-CF89-4472-8CAA-3635E46D8ECC}" type="slidenum">
              <a:rPr lang="en-AU" smtClean="0"/>
              <a:t>2</a:t>
            </a:fld>
            <a:endParaRPr lang="en-AU"/>
          </a:p>
        </p:txBody>
      </p:sp>
    </p:spTree>
    <p:extLst>
      <p:ext uri="{BB962C8B-B14F-4D97-AF65-F5344CB8AC3E}">
        <p14:creationId xmlns:p14="http://schemas.microsoft.com/office/powerpoint/2010/main" val="311086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spcAft>
                <a:spcPts val="1000"/>
              </a:spcAft>
              <a:buClr>
                <a:srgbClr val="FF8300"/>
              </a:buClr>
              <a:buFont typeface="System Font Regular"/>
              <a:buChar char="–"/>
            </a:pPr>
            <a:r>
              <a:rPr lang="en-AU" sz="1600" dirty="0">
                <a:solidFill>
                  <a:srgbClr val="8A8A8D"/>
                </a:solidFill>
              </a:rPr>
              <a:t>When joining the </a:t>
            </a:r>
            <a:r>
              <a:rPr lang="en-AU" sz="1600" dirty="0" err="1">
                <a:solidFill>
                  <a:srgbClr val="8A8A8D"/>
                </a:solidFill>
              </a:rPr>
              <a:t>AustralianSuper</a:t>
            </a:r>
            <a:r>
              <a:rPr lang="en-AU" sz="1600" dirty="0">
                <a:solidFill>
                  <a:srgbClr val="8A8A8D"/>
                </a:solidFill>
              </a:rPr>
              <a:t> plan, members automatically get age-based cover and they don’t need to provide any health information (age limits apply) </a:t>
            </a:r>
          </a:p>
          <a:p>
            <a:endParaRPr lang="en-AU" sz="1600" dirty="0">
              <a:solidFill>
                <a:srgbClr val="8A8A8D"/>
              </a:solidFill>
            </a:endParaRPr>
          </a:p>
          <a:p>
            <a:r>
              <a:rPr lang="en-AU" sz="1600" dirty="0">
                <a:solidFill>
                  <a:srgbClr val="8A8A8D"/>
                </a:solidFill>
              </a:rPr>
              <a:t>Age-based cover designed to provide </a:t>
            </a:r>
            <a:r>
              <a:rPr lang="en-US" sz="1600" kern="1200" dirty="0">
                <a:solidFill>
                  <a:schemeClr val="tx1"/>
                </a:solidFill>
                <a:latin typeface="+mn-lt"/>
                <a:ea typeface="+mn-ea"/>
                <a:cs typeface="+mn-cs"/>
              </a:rPr>
              <a:t>Basic cover can only be provided automatically if your clients are aged 25 or over; and have a super balance of $6,000; and have received an employer super contribution once they've turned 25 and their super balance has reached $6,000. </a:t>
            </a:r>
          </a:p>
          <a:p>
            <a:r>
              <a:rPr lang="en-US" sz="1600" kern="1200" dirty="0">
                <a:solidFill>
                  <a:schemeClr val="tx1"/>
                </a:solidFill>
                <a:latin typeface="+mn-lt"/>
                <a:ea typeface="+mn-ea"/>
                <a:cs typeface="+mn-cs"/>
              </a:rPr>
              <a:t>If they're eligible, their basic cover will then start on the latest of these dates: </a:t>
            </a:r>
          </a:p>
          <a:p>
            <a:r>
              <a:rPr lang="en-US" sz="1600" kern="1200" dirty="0">
                <a:solidFill>
                  <a:schemeClr val="tx1"/>
                </a:solidFill>
                <a:latin typeface="+mn-lt"/>
                <a:ea typeface="+mn-ea"/>
                <a:cs typeface="+mn-cs"/>
              </a:rPr>
              <a:t> the date they you started working for their employer, or </a:t>
            </a:r>
          </a:p>
          <a:p>
            <a:r>
              <a:rPr lang="en-US" sz="1600" kern="1200" dirty="0">
                <a:solidFill>
                  <a:schemeClr val="tx1"/>
                </a:solidFill>
                <a:latin typeface="+mn-lt"/>
                <a:ea typeface="+mn-ea"/>
                <a:cs typeface="+mn-cs"/>
              </a:rPr>
              <a:t> the beginning of the period of their first employer super contribution (once they've turned 25 and their balance has reached $6,000), or </a:t>
            </a:r>
          </a:p>
          <a:p>
            <a:r>
              <a:rPr lang="en-US" sz="1600" kern="1200" dirty="0">
                <a:solidFill>
                  <a:schemeClr val="tx1"/>
                </a:solidFill>
                <a:latin typeface="+mn-lt"/>
                <a:ea typeface="+mn-ea"/>
                <a:cs typeface="+mn-cs"/>
              </a:rPr>
              <a:t> 120 days before we receive their first employer super contribution (once they've turned 25 and their balance has reached $6,000) or, </a:t>
            </a:r>
          </a:p>
          <a:p>
            <a:r>
              <a:rPr lang="en-US" sz="1600" kern="1200" dirty="0">
                <a:solidFill>
                  <a:schemeClr val="tx1"/>
                </a:solidFill>
                <a:latin typeface="+mn-lt"/>
                <a:ea typeface="+mn-ea"/>
                <a:cs typeface="+mn-cs"/>
              </a:rPr>
              <a:t> the date their super balance reaches $6,000, or </a:t>
            </a:r>
          </a:p>
          <a:p>
            <a:r>
              <a:rPr lang="en-US" sz="1600" kern="1200" dirty="0">
                <a:solidFill>
                  <a:schemeClr val="tx1"/>
                </a:solidFill>
                <a:latin typeface="+mn-lt"/>
                <a:ea typeface="+mn-ea"/>
                <a:cs typeface="+mn-cs"/>
              </a:rPr>
              <a:t> the date they turn 25. </a:t>
            </a:r>
          </a:p>
          <a:p>
            <a:endParaRPr lang="en-AU" sz="1600" kern="1200" dirty="0">
              <a:solidFill>
                <a:schemeClr val="tx1"/>
              </a:solidFill>
              <a:latin typeface="+mn-lt"/>
              <a:ea typeface="+mn-ea"/>
              <a:cs typeface="+mn-cs"/>
            </a:endParaRPr>
          </a:p>
          <a:p>
            <a:r>
              <a:rPr lang="en-US" sz="1600" kern="1200" dirty="0">
                <a:solidFill>
                  <a:schemeClr val="tx1"/>
                </a:solidFill>
                <a:latin typeface="+mn-lt"/>
                <a:ea typeface="+mn-ea"/>
                <a:cs typeface="+mn-cs"/>
              </a:rPr>
              <a:t>The cost of this cover will be deducted monthly from their super account from this date.   </a:t>
            </a:r>
          </a:p>
          <a:p>
            <a:endParaRPr lang="en-AU" sz="1600" kern="1200" dirty="0">
              <a:solidFill>
                <a:schemeClr val="tx1"/>
              </a:solidFill>
              <a:latin typeface="+mn-lt"/>
              <a:ea typeface="+mn-ea"/>
              <a:cs typeface="+mn-cs"/>
            </a:endParaRPr>
          </a:p>
          <a:p>
            <a:r>
              <a:rPr lang="en-US" sz="1600" kern="1200" dirty="0">
                <a:solidFill>
                  <a:schemeClr val="tx1"/>
                </a:solidFill>
                <a:latin typeface="+mn-lt"/>
                <a:ea typeface="+mn-ea"/>
                <a:cs typeface="+mn-cs"/>
              </a:rPr>
              <a:t>If they don't want cover to start automatically when they become eligible, they can opt out by cancelling it. See the </a:t>
            </a:r>
            <a:r>
              <a:rPr lang="en-US" sz="1600" i="1" kern="1200" dirty="0">
                <a:solidFill>
                  <a:schemeClr val="tx1"/>
                </a:solidFill>
                <a:latin typeface="+mn-lt"/>
                <a:ea typeface="+mn-ea"/>
                <a:cs typeface="+mn-cs"/>
              </a:rPr>
              <a:t>Change your cover anytime </a:t>
            </a:r>
            <a:r>
              <a:rPr lang="en-US" sz="1600" i="0" kern="1200" dirty="0">
                <a:solidFill>
                  <a:schemeClr val="tx1"/>
                </a:solidFill>
                <a:latin typeface="+mn-lt"/>
                <a:ea typeface="+mn-ea"/>
                <a:cs typeface="+mn-cs"/>
              </a:rPr>
              <a:t>section (of the PDS) to learn how. </a:t>
            </a:r>
          </a:p>
          <a:p>
            <a:r>
              <a:rPr lang="en-US" sz="1600" i="0" kern="1200" dirty="0">
                <a:solidFill>
                  <a:schemeClr val="tx1"/>
                </a:solidFill>
                <a:latin typeface="+mn-lt"/>
                <a:ea typeface="+mn-ea"/>
                <a:cs typeface="+mn-cs"/>
              </a:rPr>
              <a:t>For more detailed information about when cover starts, see the </a:t>
            </a:r>
            <a:r>
              <a:rPr lang="en-US" sz="1600" i="1" kern="1200" dirty="0">
                <a:solidFill>
                  <a:schemeClr val="tx1"/>
                </a:solidFill>
                <a:latin typeface="+mn-lt"/>
                <a:ea typeface="+mn-ea"/>
                <a:cs typeface="+mn-cs"/>
              </a:rPr>
              <a:t>Insurance in your super </a:t>
            </a:r>
            <a:r>
              <a:rPr lang="en-US" sz="1600" i="0" kern="1200" dirty="0">
                <a:solidFill>
                  <a:schemeClr val="tx1"/>
                </a:solidFill>
                <a:latin typeface="+mn-lt"/>
                <a:ea typeface="+mn-ea"/>
                <a:cs typeface="+mn-cs"/>
              </a:rPr>
              <a:t>guide for their division at </a:t>
            </a:r>
            <a:r>
              <a:rPr lang="en-US" sz="1600" b="1" i="0" kern="1200" dirty="0">
                <a:solidFill>
                  <a:schemeClr val="tx1"/>
                </a:solidFill>
                <a:latin typeface="+mn-lt"/>
                <a:ea typeface="+mn-ea"/>
                <a:cs typeface="+mn-cs"/>
              </a:rPr>
              <a:t>australiansuper.com/</a:t>
            </a:r>
            <a:r>
              <a:rPr lang="en-US" sz="1600" b="1" i="0" kern="1200" dirty="0" err="1">
                <a:solidFill>
                  <a:schemeClr val="tx1"/>
                </a:solidFill>
                <a:latin typeface="+mn-lt"/>
                <a:ea typeface="+mn-ea"/>
                <a:cs typeface="+mn-cs"/>
              </a:rPr>
              <a:t>InsuranceGuide</a:t>
            </a:r>
            <a:r>
              <a:rPr lang="en-US" sz="1600" b="1" i="0" kern="1200" dirty="0">
                <a:solidFill>
                  <a:schemeClr val="tx1"/>
                </a:solidFill>
                <a:latin typeface="+mn-lt"/>
                <a:ea typeface="+mn-ea"/>
                <a:cs typeface="+mn-cs"/>
              </a:rPr>
              <a:t> </a:t>
            </a:r>
            <a:r>
              <a:rPr lang="en-US" sz="1600" b="0" i="0" kern="1200" dirty="0">
                <a:solidFill>
                  <a:schemeClr val="tx1"/>
                </a:solidFill>
                <a:latin typeface="+mn-lt"/>
                <a:ea typeface="+mn-ea"/>
                <a:cs typeface="+mn-cs"/>
              </a:rPr>
              <a:t> </a:t>
            </a:r>
          </a:p>
          <a:p>
            <a:endParaRPr lang="en-AU" sz="1600" b="0" i="0" kern="1200" dirty="0">
              <a:solidFill>
                <a:schemeClr val="tx1"/>
              </a:solidFill>
              <a:latin typeface="+mn-lt"/>
              <a:ea typeface="+mn-ea"/>
              <a:cs typeface="+mn-cs"/>
            </a:endParaRPr>
          </a:p>
          <a:p>
            <a:pPr marL="285750" indent="-285750">
              <a:spcAft>
                <a:spcPts val="1000"/>
              </a:spcAft>
              <a:buClr>
                <a:srgbClr val="FF8300"/>
              </a:buClr>
              <a:buFont typeface="System Font Regular"/>
              <a:buChar char="–"/>
            </a:pPr>
            <a:endParaRPr lang="en-AU" sz="1600" dirty="0">
              <a:solidFill>
                <a:srgbClr val="8A8A8D"/>
              </a:solidFill>
            </a:endParaRPr>
          </a:p>
          <a:p>
            <a:pPr marL="285750" indent="-285750">
              <a:spcAft>
                <a:spcPts val="1000"/>
              </a:spcAft>
              <a:buClr>
                <a:srgbClr val="FF8300"/>
              </a:buClr>
              <a:buFont typeface="System Font Regular"/>
              <a:buChar char="–"/>
            </a:pPr>
            <a:r>
              <a:rPr lang="en-AU" sz="1600" dirty="0">
                <a:solidFill>
                  <a:srgbClr val="8A8A8D"/>
                </a:solidFill>
              </a:rPr>
              <a:t>As the members gets older, the cost generally increases*</a:t>
            </a:r>
          </a:p>
          <a:p>
            <a:pPr marL="285750" indent="-285750">
              <a:spcAft>
                <a:spcPts val="1000"/>
              </a:spcAft>
              <a:buClr>
                <a:srgbClr val="FF8300"/>
              </a:buClr>
              <a:buFont typeface="System Font Regular"/>
              <a:buChar char="–"/>
            </a:pPr>
            <a:r>
              <a:rPr lang="en-AU" sz="1600" dirty="0">
                <a:solidFill>
                  <a:srgbClr val="8A8A8D"/>
                </a:solidFill>
              </a:rPr>
              <a:t>Members can reduce or cancel part or all of their cover at any time</a:t>
            </a:r>
          </a:p>
          <a:p>
            <a:endParaRPr lang="en-US" dirty="0"/>
          </a:p>
        </p:txBody>
      </p:sp>
      <p:sp>
        <p:nvSpPr>
          <p:cNvPr id="4" name="Slide Number Placeholder 3"/>
          <p:cNvSpPr>
            <a:spLocks noGrp="1"/>
          </p:cNvSpPr>
          <p:nvPr>
            <p:ph type="sldNum" sz="quarter" idx="5"/>
          </p:nvPr>
        </p:nvSpPr>
        <p:spPr/>
        <p:txBody>
          <a:bodyPr/>
          <a:lstStyle/>
          <a:p>
            <a:pPr>
              <a:defRPr/>
            </a:pPr>
            <a:fld id="{EEE806A3-BAE1-4869-A363-74F3DB93CA5E}" type="slidenum">
              <a:rPr lang="en-AU" smtClean="0"/>
              <a:pPr>
                <a:defRPr/>
              </a:pPr>
              <a:t>3</a:t>
            </a:fld>
            <a:endParaRPr lang="en-AU"/>
          </a:p>
        </p:txBody>
      </p:sp>
    </p:spTree>
    <p:extLst>
      <p:ext uri="{BB962C8B-B14F-4D97-AF65-F5344CB8AC3E}">
        <p14:creationId xmlns:p14="http://schemas.microsoft.com/office/powerpoint/2010/main" val="3370886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050" dirty="0"/>
              <a:t>When your client joins the </a:t>
            </a:r>
            <a:r>
              <a:rPr lang="en-AU" sz="1050" dirty="0" err="1"/>
              <a:t>AustralianSuper</a:t>
            </a:r>
            <a:r>
              <a:rPr lang="en-AU" sz="1050" dirty="0"/>
              <a:t> plan, they’ll automatically get age-based cover </a:t>
            </a:r>
            <a:r>
              <a:rPr lang="en-AU" sz="1050" b="1" dirty="0">
                <a:solidFill>
                  <a:srgbClr val="FF0000"/>
                </a:solidFill>
              </a:rPr>
              <a:t>if they’re eligible </a:t>
            </a:r>
            <a:r>
              <a:rPr lang="en-AU" sz="1050" dirty="0"/>
              <a:t>and they don’t need to provide any health information (age limits apply). Age-based cover is designed to provide </a:t>
            </a:r>
            <a:r>
              <a:rPr lang="en-US" sz="1200" kern="1200" dirty="0">
                <a:solidFill>
                  <a:schemeClr val="tx1"/>
                </a:solidFill>
                <a:latin typeface="+mn-lt"/>
                <a:ea typeface="+mn-ea"/>
                <a:cs typeface="+mn-cs"/>
              </a:rPr>
              <a:t>Basic cover can only be provided automatically if your clients are aged 25 or over; and have a super balance of $6,000; and have received an </a:t>
            </a:r>
            <a:r>
              <a:rPr lang="en-US" sz="1200" kern="1200" dirty="0" err="1">
                <a:solidFill>
                  <a:schemeClr val="tx1"/>
                </a:solidFill>
                <a:latin typeface="+mn-lt"/>
                <a:ea typeface="+mn-ea"/>
                <a:cs typeface="+mn-cs"/>
              </a:rPr>
              <a:t>em</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ployer</a:t>
            </a:r>
            <a:r>
              <a:rPr lang="en-US" sz="1200" kern="1200" dirty="0">
                <a:solidFill>
                  <a:schemeClr val="tx1"/>
                </a:solidFill>
                <a:latin typeface="+mn-lt"/>
                <a:ea typeface="+mn-ea"/>
                <a:cs typeface="+mn-cs"/>
              </a:rPr>
              <a:t> super contribution once they've turned 25 and their super balance has reached $6,000. </a:t>
            </a:r>
          </a:p>
          <a:p>
            <a:r>
              <a:rPr lang="en-US" sz="1200" kern="1200" dirty="0">
                <a:solidFill>
                  <a:schemeClr val="tx1"/>
                </a:solidFill>
                <a:latin typeface="+mn-lt"/>
                <a:ea typeface="+mn-ea"/>
                <a:cs typeface="+mn-cs"/>
              </a:rPr>
              <a:t>If they're eligible, their basic cover will then start on the latest of these dates: </a:t>
            </a:r>
          </a:p>
          <a:p>
            <a:r>
              <a:rPr lang="en-US" sz="1200" kern="1200" dirty="0">
                <a:solidFill>
                  <a:schemeClr val="tx1"/>
                </a:solidFill>
                <a:latin typeface="+mn-lt"/>
                <a:ea typeface="+mn-ea"/>
                <a:cs typeface="+mn-cs"/>
              </a:rPr>
              <a:t> the date they you started working for their employer, or </a:t>
            </a:r>
          </a:p>
          <a:p>
            <a:r>
              <a:rPr lang="en-US" sz="1200" kern="1200" dirty="0">
                <a:solidFill>
                  <a:schemeClr val="tx1"/>
                </a:solidFill>
                <a:latin typeface="+mn-lt"/>
                <a:ea typeface="+mn-ea"/>
                <a:cs typeface="+mn-cs"/>
              </a:rPr>
              <a:t> the beginning of the period of their first employer super contribution (once they've turned 25 and their balance has reached $6,000), or </a:t>
            </a:r>
          </a:p>
          <a:p>
            <a:r>
              <a:rPr lang="en-US" sz="1200" kern="1200" dirty="0">
                <a:solidFill>
                  <a:schemeClr val="tx1"/>
                </a:solidFill>
                <a:latin typeface="+mn-lt"/>
                <a:ea typeface="+mn-ea"/>
                <a:cs typeface="+mn-cs"/>
              </a:rPr>
              <a:t> 120 days before we receive their first employer super contribution (once they've turned 25 and their balance has reached $6,000) or, </a:t>
            </a:r>
          </a:p>
          <a:p>
            <a:r>
              <a:rPr lang="en-US" sz="1200" kern="1200" dirty="0">
                <a:solidFill>
                  <a:schemeClr val="tx1"/>
                </a:solidFill>
                <a:latin typeface="+mn-lt"/>
                <a:ea typeface="+mn-ea"/>
                <a:cs typeface="+mn-cs"/>
              </a:rPr>
              <a:t> the date their super balance reaches $6,000, or </a:t>
            </a:r>
          </a:p>
          <a:p>
            <a:r>
              <a:rPr lang="en-US" sz="1200" kern="1200" dirty="0">
                <a:solidFill>
                  <a:schemeClr val="tx1"/>
                </a:solidFill>
                <a:latin typeface="+mn-lt"/>
                <a:ea typeface="+mn-ea"/>
                <a:cs typeface="+mn-cs"/>
              </a:rPr>
              <a:t> the date they turn 25. </a:t>
            </a:r>
          </a:p>
          <a:p>
            <a:endParaRPr lang="en-AU"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 cost of this cover will be deducted monthly from their super account from this date.   </a:t>
            </a:r>
          </a:p>
          <a:p>
            <a:endParaRPr lang="en-AU" sz="1200" kern="1200" dirty="0">
              <a:solidFill>
                <a:schemeClr val="tx1"/>
              </a:solidFill>
              <a:latin typeface="+mn-lt"/>
              <a:ea typeface="+mn-ea"/>
              <a:cs typeface="+mn-cs"/>
            </a:endParaRPr>
          </a:p>
          <a:p>
            <a:r>
              <a:rPr lang="en-US" sz="1200" kern="1200" dirty="0">
                <a:solidFill>
                  <a:schemeClr val="tx1"/>
                </a:solidFill>
                <a:latin typeface="+mn-lt"/>
                <a:ea typeface="+mn-ea"/>
                <a:cs typeface="+mn-cs"/>
              </a:rPr>
              <a:t>If they don't want cover to start automatically when they become eligible, they can opt out by cancelling it. See the </a:t>
            </a:r>
            <a:r>
              <a:rPr lang="en-US" sz="1200" i="1" kern="1200" dirty="0">
                <a:solidFill>
                  <a:schemeClr val="tx1"/>
                </a:solidFill>
                <a:latin typeface="+mn-lt"/>
                <a:ea typeface="+mn-ea"/>
                <a:cs typeface="+mn-cs"/>
              </a:rPr>
              <a:t>Change your cover anytime </a:t>
            </a:r>
            <a:r>
              <a:rPr lang="en-US" sz="1200" i="0" kern="1200" dirty="0">
                <a:solidFill>
                  <a:schemeClr val="tx1"/>
                </a:solidFill>
                <a:latin typeface="+mn-lt"/>
                <a:ea typeface="+mn-ea"/>
                <a:cs typeface="+mn-cs"/>
              </a:rPr>
              <a:t>section (of the PDS) to learn how. </a:t>
            </a:r>
          </a:p>
          <a:p>
            <a:r>
              <a:rPr lang="en-US" sz="1200" i="0" kern="1200" dirty="0">
                <a:solidFill>
                  <a:schemeClr val="tx1"/>
                </a:solidFill>
                <a:latin typeface="+mn-lt"/>
                <a:ea typeface="+mn-ea"/>
                <a:cs typeface="+mn-cs"/>
              </a:rPr>
              <a:t>For more detailed information about when cover starts, see the </a:t>
            </a:r>
            <a:r>
              <a:rPr lang="en-US" sz="1200" i="1" kern="1200" dirty="0">
                <a:solidFill>
                  <a:schemeClr val="tx1"/>
                </a:solidFill>
                <a:latin typeface="+mn-lt"/>
                <a:ea typeface="+mn-ea"/>
                <a:cs typeface="+mn-cs"/>
              </a:rPr>
              <a:t>Insurance in your super </a:t>
            </a:r>
            <a:r>
              <a:rPr lang="en-US" sz="1200" i="0" kern="1200" dirty="0">
                <a:solidFill>
                  <a:schemeClr val="tx1"/>
                </a:solidFill>
                <a:latin typeface="+mn-lt"/>
                <a:ea typeface="+mn-ea"/>
                <a:cs typeface="+mn-cs"/>
              </a:rPr>
              <a:t>guide for their division at </a:t>
            </a:r>
            <a:r>
              <a:rPr lang="en-US" sz="1200" b="1" i="0" kern="1200" dirty="0">
                <a:solidFill>
                  <a:schemeClr val="tx1"/>
                </a:solidFill>
                <a:latin typeface="+mn-lt"/>
                <a:ea typeface="+mn-ea"/>
                <a:cs typeface="+mn-cs"/>
              </a:rPr>
              <a:t>australiansuper.com/</a:t>
            </a:r>
            <a:r>
              <a:rPr lang="en-US" sz="1200" b="1" i="0" kern="1200" dirty="0" err="1">
                <a:solidFill>
                  <a:schemeClr val="tx1"/>
                </a:solidFill>
                <a:latin typeface="+mn-lt"/>
                <a:ea typeface="+mn-ea"/>
                <a:cs typeface="+mn-cs"/>
              </a:rPr>
              <a:t>InsuranceGuide</a:t>
            </a:r>
            <a:r>
              <a:rPr lang="en-US" sz="1200" b="1" i="0" kern="1200" dirty="0">
                <a:solidFill>
                  <a:schemeClr val="tx1"/>
                </a:solidFill>
                <a:latin typeface="+mn-lt"/>
                <a:ea typeface="+mn-ea"/>
                <a:cs typeface="+mn-cs"/>
              </a:rPr>
              <a:t> </a:t>
            </a:r>
            <a:r>
              <a:rPr lang="en-US" sz="1200" b="0" i="0" kern="1200" dirty="0">
                <a:solidFill>
                  <a:schemeClr val="tx1"/>
                </a:solidFill>
                <a:latin typeface="+mn-lt"/>
                <a:ea typeface="+mn-ea"/>
                <a:cs typeface="+mn-cs"/>
              </a:rPr>
              <a:t> </a:t>
            </a:r>
          </a:p>
          <a:p>
            <a:endParaRPr lang="en-AU" sz="1200" b="0" i="0" kern="1200" dirty="0">
              <a:solidFill>
                <a:schemeClr val="tx1"/>
              </a:solidFill>
              <a:latin typeface="+mn-lt"/>
              <a:ea typeface="+mn-ea"/>
              <a:cs typeface="+mn-cs"/>
            </a:endParaRPr>
          </a:p>
          <a:p>
            <a:r>
              <a:rPr lang="en-AU" sz="1050" dirty="0"/>
              <a:t> So the amount of cover they get will change as they get older and the cost generally increases. The cost of their cover will also depend on their individual work rating. They get a Blue Collar work rating when they join </a:t>
            </a:r>
            <a:r>
              <a:rPr lang="en-AU" sz="1050" dirty="0" err="1"/>
              <a:t>AustralianSuper</a:t>
            </a:r>
            <a:r>
              <a:rPr lang="en-AU" sz="1050" dirty="0"/>
              <a:t> Plan.</a:t>
            </a:r>
          </a:p>
          <a:p>
            <a:endParaRPr lang="en-AU" sz="1050" dirty="0"/>
          </a:p>
          <a:p>
            <a:r>
              <a:rPr lang="en-AU" sz="1050" dirty="0"/>
              <a:t>Age-based TPD cover is available from age 25 to 64. If a client wants cover earlier, they can apply for cover from age 15.</a:t>
            </a:r>
          </a:p>
          <a:p>
            <a:r>
              <a:rPr lang="en-AU" sz="1050" dirty="0"/>
              <a:t>Age-based Death cover is available from age 25 to 69. If a client wants cover earlier, they can apply for cover from age 15. </a:t>
            </a:r>
          </a:p>
        </p:txBody>
      </p:sp>
      <p:sp>
        <p:nvSpPr>
          <p:cNvPr id="4" name="Slide Number Placeholder 3"/>
          <p:cNvSpPr>
            <a:spLocks noGrp="1"/>
          </p:cNvSpPr>
          <p:nvPr>
            <p:ph type="sldNum" sz="quarter" idx="5"/>
          </p:nvPr>
        </p:nvSpPr>
        <p:spPr/>
        <p:txBody>
          <a:bodyPr/>
          <a:lstStyle/>
          <a:p>
            <a:fld id="{4065EDA2-CF89-4472-8CAA-3635E46D8ECC}" type="slidenum">
              <a:rPr lang="en-AU" smtClean="0"/>
              <a:t>4</a:t>
            </a:fld>
            <a:endParaRPr lang="en-AU"/>
          </a:p>
        </p:txBody>
      </p:sp>
    </p:spTree>
    <p:extLst>
      <p:ext uri="{BB962C8B-B14F-4D97-AF65-F5344CB8AC3E}">
        <p14:creationId xmlns:p14="http://schemas.microsoft.com/office/powerpoint/2010/main" val="3430430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900" dirty="0"/>
              <a:t>Age-based Income Protection is available from age 25 to 69.</a:t>
            </a:r>
          </a:p>
        </p:txBody>
      </p:sp>
      <p:sp>
        <p:nvSpPr>
          <p:cNvPr id="4" name="Slide Number Placeholder 3"/>
          <p:cNvSpPr>
            <a:spLocks noGrp="1"/>
          </p:cNvSpPr>
          <p:nvPr>
            <p:ph type="sldNum" sz="quarter" idx="5"/>
          </p:nvPr>
        </p:nvSpPr>
        <p:spPr/>
        <p:txBody>
          <a:bodyPr/>
          <a:lstStyle/>
          <a:p>
            <a:fld id="{4065EDA2-CF89-4472-8CAA-3635E46D8ECC}" type="slidenum">
              <a:rPr lang="en-AU" smtClean="0"/>
              <a:t>5</a:t>
            </a:fld>
            <a:endParaRPr lang="en-AU"/>
          </a:p>
        </p:txBody>
      </p:sp>
    </p:spTree>
    <p:extLst>
      <p:ext uri="{BB962C8B-B14F-4D97-AF65-F5344CB8AC3E}">
        <p14:creationId xmlns:p14="http://schemas.microsoft.com/office/powerpoint/2010/main" val="16241199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If your client is eligible, they can apply once (see the </a:t>
            </a:r>
            <a:r>
              <a:rPr lang="en-AU" b="1" i="1" dirty="0"/>
              <a:t>When cover starts </a:t>
            </a:r>
            <a:r>
              <a:rPr lang="en-AU" b="1" dirty="0"/>
              <a:t>section for more information about when this cover starts), when they join </a:t>
            </a:r>
            <a:r>
              <a:rPr lang="en-AU" b="1" dirty="0" err="1"/>
              <a:t>AustralianSuper</a:t>
            </a:r>
            <a:r>
              <a:rPr lang="en-AU" b="1" dirty="0"/>
              <a:t> or within 120 days of the date on their welcome letter, to increase their total amount of cover, without the usual health checks.</a:t>
            </a:r>
            <a:r>
              <a:rPr lang="en-AU" dirty="0"/>
              <a:t> Or by answering a few questions, they can apply for even more cover. Conditions and maximum limits apply.</a:t>
            </a:r>
          </a:p>
          <a:p>
            <a:endParaRPr lang="en-AU" dirty="0"/>
          </a:p>
          <a:p>
            <a:endParaRPr lang="en-AU" dirty="0"/>
          </a:p>
        </p:txBody>
      </p:sp>
      <p:sp>
        <p:nvSpPr>
          <p:cNvPr id="4" name="Slide Number Placeholder 3"/>
          <p:cNvSpPr>
            <a:spLocks noGrp="1"/>
          </p:cNvSpPr>
          <p:nvPr>
            <p:ph type="sldNum" sz="quarter" idx="5"/>
          </p:nvPr>
        </p:nvSpPr>
        <p:spPr/>
        <p:txBody>
          <a:bodyPr/>
          <a:lstStyle/>
          <a:p>
            <a:fld id="{4065EDA2-CF89-4472-8CAA-3635E46D8ECC}" type="slidenum">
              <a:rPr lang="en-AU" smtClean="0"/>
              <a:t>6</a:t>
            </a:fld>
            <a:endParaRPr lang="en-AU"/>
          </a:p>
        </p:txBody>
      </p:sp>
    </p:spTree>
    <p:extLst>
      <p:ext uri="{BB962C8B-B14F-4D97-AF65-F5344CB8AC3E}">
        <p14:creationId xmlns:p14="http://schemas.microsoft.com/office/powerpoint/2010/main" val="240835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1000"/>
              </a:spcAft>
              <a:buClr>
                <a:srgbClr val="FF8300"/>
              </a:buClr>
              <a:buSzTx/>
              <a:buFont typeface="System Font Regular"/>
              <a:buChar char="–"/>
              <a:tabLst/>
              <a:defRPr/>
            </a:pPr>
            <a:r>
              <a:rPr lang="en-AU" sz="1600" dirty="0">
                <a:solidFill>
                  <a:srgbClr val="8A8A8D"/>
                </a:solidFill>
              </a:rPr>
              <a:t>Age-based Death, TPD and Income Protection cover will start automatically when the member turns 25 </a:t>
            </a:r>
            <a:r>
              <a:rPr lang="en-US" sz="1200" kern="1200" dirty="0">
                <a:solidFill>
                  <a:schemeClr val="tx1"/>
                </a:solidFill>
                <a:latin typeface="+mn-lt"/>
                <a:ea typeface="+mn-ea"/>
                <a:cs typeface="+mn-cs"/>
              </a:rPr>
              <a:t>and have a super balance of $6,000; and have received an employer super contribution once they've turned 25 and their super balance has reached $6,000. </a:t>
            </a:r>
          </a:p>
          <a:p>
            <a:pPr marL="285750" indent="-285750">
              <a:spcAft>
                <a:spcPts val="1000"/>
              </a:spcAft>
              <a:buClr>
                <a:srgbClr val="FF8300"/>
              </a:buClr>
              <a:buFont typeface="System Font Regular"/>
              <a:buChar char="–"/>
            </a:pPr>
            <a:r>
              <a:rPr lang="en-AU" sz="1600" dirty="0">
                <a:solidFill>
                  <a:srgbClr val="8A8A8D"/>
                </a:solidFill>
              </a:rPr>
              <a:t>This helps reduce the chance of super balances being eaten away by insurance costs while a member is starting out in the workforce or working part time while studying </a:t>
            </a:r>
          </a:p>
          <a:p>
            <a:pPr marL="285750" indent="-285750">
              <a:spcAft>
                <a:spcPts val="1000"/>
              </a:spcAft>
              <a:buClr>
                <a:srgbClr val="FF8300"/>
              </a:buClr>
              <a:buFont typeface="System Font Regular"/>
              <a:buChar char="–"/>
            </a:pPr>
            <a:r>
              <a:rPr lang="en-AU" sz="1600" dirty="0">
                <a:solidFill>
                  <a:srgbClr val="8A8A8D"/>
                </a:solidFill>
              </a:rPr>
              <a:t>If they don’t cancel or change their insurance beforehand, at age 25 they’ll get:</a:t>
            </a:r>
          </a:p>
          <a:p>
            <a:pPr marL="598488" lvl="1" indent="-285750">
              <a:buClr>
                <a:schemeClr val="accent2"/>
              </a:buClr>
              <a:buFont typeface="Arial" panose="020B0604020202020204" pitchFamily="34" charset="0"/>
              <a:buChar char="•"/>
            </a:pPr>
            <a:r>
              <a:rPr lang="en-AU" sz="1600" dirty="0">
                <a:solidFill>
                  <a:srgbClr val="8A8A8D"/>
                </a:solidFill>
              </a:rPr>
              <a:t>Income Protection: $1,900 a month </a:t>
            </a:r>
            <a:endParaRPr lang="en-AU" sz="1600" dirty="0">
              <a:solidFill>
                <a:schemeClr val="accent2"/>
              </a:solidFill>
            </a:endParaRPr>
          </a:p>
          <a:p>
            <a:pPr marL="598488" lvl="1" indent="-285750">
              <a:buClr>
                <a:schemeClr val="accent2"/>
              </a:buClr>
              <a:buFont typeface="Arial" panose="020B0604020202020204" pitchFamily="34" charset="0"/>
              <a:buChar char="•"/>
            </a:pPr>
            <a:r>
              <a:rPr lang="en-AU" sz="1600" dirty="0">
                <a:solidFill>
                  <a:srgbClr val="8A8A8D"/>
                </a:solidFill>
              </a:rPr>
              <a:t>Death cover: $116,000</a:t>
            </a:r>
          </a:p>
          <a:p>
            <a:pPr marL="598488" lvl="1" indent="-285750">
              <a:buClr>
                <a:schemeClr val="accent2"/>
              </a:buClr>
              <a:buFont typeface="Arial" panose="020B0604020202020204" pitchFamily="34" charset="0"/>
              <a:buChar char="•"/>
            </a:pPr>
            <a:r>
              <a:rPr lang="en-AU" sz="1600" dirty="0">
                <a:solidFill>
                  <a:srgbClr val="8A8A8D"/>
                </a:solidFill>
              </a:rPr>
              <a:t>TPD cover: $48,000</a:t>
            </a:r>
          </a:p>
        </p:txBody>
      </p:sp>
      <p:sp>
        <p:nvSpPr>
          <p:cNvPr id="4" name="Slide Number Placeholder 3"/>
          <p:cNvSpPr>
            <a:spLocks noGrp="1"/>
          </p:cNvSpPr>
          <p:nvPr>
            <p:ph type="sldNum" sz="quarter" idx="5"/>
          </p:nvPr>
        </p:nvSpPr>
        <p:spPr/>
        <p:txBody>
          <a:bodyPr/>
          <a:lstStyle/>
          <a:p>
            <a:fld id="{4065EDA2-CF89-4472-8CAA-3635E46D8ECC}" type="slidenum">
              <a:rPr lang="en-AU" smtClean="0"/>
              <a:t>7</a:t>
            </a:fld>
            <a:endParaRPr lang="en-AU"/>
          </a:p>
        </p:txBody>
      </p:sp>
    </p:spTree>
    <p:extLst>
      <p:ext uri="{BB962C8B-B14F-4D97-AF65-F5344CB8AC3E}">
        <p14:creationId xmlns:p14="http://schemas.microsoft.com/office/powerpoint/2010/main" val="40676048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065EDA2-CF89-4472-8CAA-3635E46D8ECC}" type="slidenum">
              <a:rPr lang="en-AU" smtClean="0"/>
              <a:t>8</a:t>
            </a:fld>
            <a:endParaRPr lang="en-AU"/>
          </a:p>
        </p:txBody>
      </p:sp>
    </p:spTree>
    <p:extLst>
      <p:ext uri="{BB962C8B-B14F-4D97-AF65-F5344CB8AC3E}">
        <p14:creationId xmlns:p14="http://schemas.microsoft.com/office/powerpoint/2010/main" val="39560072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1000"/>
              </a:spcAft>
              <a:buClr>
                <a:srgbClr val="FF8300"/>
              </a:buClr>
              <a:buSzTx/>
              <a:buFont typeface="System Font Regular"/>
              <a:buChar char="–"/>
              <a:tabLst/>
              <a:defRPr/>
            </a:pPr>
            <a:endParaRPr lang="en-AU" sz="1600" dirty="0">
              <a:solidFill>
                <a:srgbClr val="8A8A8D"/>
              </a:solidFill>
            </a:endParaRPr>
          </a:p>
        </p:txBody>
      </p:sp>
      <p:sp>
        <p:nvSpPr>
          <p:cNvPr id="4" name="Slide Number Placeholder 3"/>
          <p:cNvSpPr>
            <a:spLocks noGrp="1"/>
          </p:cNvSpPr>
          <p:nvPr>
            <p:ph type="sldNum" sz="quarter" idx="5"/>
          </p:nvPr>
        </p:nvSpPr>
        <p:spPr/>
        <p:txBody>
          <a:bodyPr/>
          <a:lstStyle/>
          <a:p>
            <a:fld id="{4065EDA2-CF89-4472-8CAA-3635E46D8ECC}" type="slidenum">
              <a:rPr lang="en-AU" smtClean="0"/>
              <a:t>9</a:t>
            </a:fld>
            <a:endParaRPr lang="en-AU"/>
          </a:p>
        </p:txBody>
      </p:sp>
    </p:spTree>
    <p:extLst>
      <p:ext uri="{BB962C8B-B14F-4D97-AF65-F5344CB8AC3E}">
        <p14:creationId xmlns:p14="http://schemas.microsoft.com/office/powerpoint/2010/main" val="10499286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7.e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emf"/></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1.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8.em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5.png"/><Relationship Id="rId1" Type="http://schemas.openxmlformats.org/officeDocument/2006/relationships/slideMaster" Target="../slideMasters/slideMaster2.xml"/><Relationship Id="rId4" Type="http://schemas.openxmlformats.org/officeDocument/2006/relationships/image" Target="../media/image21.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Master" Target="../slideMasters/slideMaster1.xml"/><Relationship Id="rId4" Type="http://schemas.openxmlformats.org/officeDocument/2006/relationships/image" Target="../media/image8.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ebinar - Start">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D50151A-E874-0640-9D2C-15CB17CFBC1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4" name="Title 1">
            <a:extLst>
              <a:ext uri="{FF2B5EF4-FFF2-40B4-BE49-F238E27FC236}">
                <a16:creationId xmlns:a16="http://schemas.microsoft.com/office/drawing/2014/main" id="{ACDEC94B-4815-7E44-AAF8-C48C8DF1C1A8}"/>
              </a:ext>
            </a:extLst>
          </p:cNvPr>
          <p:cNvSpPr txBox="1">
            <a:spLocks/>
          </p:cNvSpPr>
          <p:nvPr userDrawn="1"/>
        </p:nvSpPr>
        <p:spPr>
          <a:xfrm>
            <a:off x="540000" y="2265389"/>
            <a:ext cx="10081120" cy="489825"/>
          </a:xfrm>
          <a:prstGeom prst="rect">
            <a:avLst/>
          </a:prstGeom>
        </p:spPr>
        <p:txBody>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altLang="en-US" sz="2700" dirty="0">
                <a:solidFill>
                  <a:schemeClr val="bg1"/>
                </a:solidFill>
                <a:latin typeface="+mn-lt"/>
                <a:cs typeface="Arial" panose="020B0604020202020204" pitchFamily="34" charset="0"/>
              </a:rPr>
              <a:t>Welcome, the webinar will start shortly</a:t>
            </a:r>
          </a:p>
        </p:txBody>
      </p:sp>
      <p:sp>
        <p:nvSpPr>
          <p:cNvPr id="15" name="Title 1">
            <a:extLst>
              <a:ext uri="{FF2B5EF4-FFF2-40B4-BE49-F238E27FC236}">
                <a16:creationId xmlns:a16="http://schemas.microsoft.com/office/drawing/2014/main" id="{398BE528-F455-654F-93D6-A22D3DD102E6}"/>
              </a:ext>
            </a:extLst>
          </p:cNvPr>
          <p:cNvSpPr txBox="1">
            <a:spLocks/>
          </p:cNvSpPr>
          <p:nvPr userDrawn="1"/>
        </p:nvSpPr>
        <p:spPr>
          <a:xfrm>
            <a:off x="1596000" y="5094385"/>
            <a:ext cx="6626080" cy="1051973"/>
          </a:xfrm>
          <a:prstGeom prst="rect">
            <a:avLst/>
          </a:prstGeom>
        </p:spPr>
        <p:txBody>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altLang="en-US" sz="2000" dirty="0">
                <a:solidFill>
                  <a:schemeClr val="bg1"/>
                </a:solidFill>
                <a:latin typeface="+mn-lt"/>
                <a:cs typeface="Arial" panose="020B0604020202020204" pitchFamily="34" charset="0"/>
              </a:rPr>
              <a:t>If you have any questions during the presentation, </a:t>
            </a:r>
            <a:br>
              <a:rPr lang="en-AU" altLang="en-US" sz="2000" dirty="0">
                <a:solidFill>
                  <a:schemeClr val="bg1"/>
                </a:solidFill>
                <a:latin typeface="+mn-lt"/>
                <a:cs typeface="Arial" panose="020B0604020202020204" pitchFamily="34" charset="0"/>
              </a:rPr>
            </a:br>
            <a:r>
              <a:rPr lang="en-AU" altLang="en-US" sz="2000" dirty="0">
                <a:solidFill>
                  <a:schemeClr val="bg1"/>
                </a:solidFill>
                <a:latin typeface="+mn-lt"/>
                <a:cs typeface="Arial" panose="020B0604020202020204" pitchFamily="34" charset="0"/>
              </a:rPr>
              <a:t>please feel free to type these into the Q&amp;A section </a:t>
            </a:r>
            <a:br>
              <a:rPr lang="en-AU" altLang="en-US" sz="2000" dirty="0">
                <a:solidFill>
                  <a:schemeClr val="bg1"/>
                </a:solidFill>
                <a:latin typeface="+mn-lt"/>
                <a:cs typeface="Arial" panose="020B0604020202020204" pitchFamily="34" charset="0"/>
              </a:rPr>
            </a:br>
            <a:r>
              <a:rPr lang="en-AU" altLang="en-US" sz="2000" dirty="0">
                <a:solidFill>
                  <a:schemeClr val="bg1"/>
                </a:solidFill>
                <a:latin typeface="+mn-lt"/>
                <a:cs typeface="Arial" panose="020B0604020202020204" pitchFamily="34" charset="0"/>
              </a:rPr>
              <a:t>at the bottom of the screen</a:t>
            </a:r>
          </a:p>
        </p:txBody>
      </p:sp>
      <p:pic>
        <p:nvPicPr>
          <p:cNvPr id="17" name="Picture 16">
            <a:extLst>
              <a:ext uri="{FF2B5EF4-FFF2-40B4-BE49-F238E27FC236}">
                <a16:creationId xmlns:a16="http://schemas.microsoft.com/office/drawing/2014/main" id="{CF15BD40-ADB7-4945-B673-29B3C992436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4016" y="44624"/>
            <a:ext cx="2783632" cy="922202"/>
          </a:xfrm>
          <a:prstGeom prst="rect">
            <a:avLst/>
          </a:prstGeom>
        </p:spPr>
      </p:pic>
      <p:sp>
        <p:nvSpPr>
          <p:cNvPr id="18" name="Title 17">
            <a:extLst>
              <a:ext uri="{FF2B5EF4-FFF2-40B4-BE49-F238E27FC236}">
                <a16:creationId xmlns:a16="http://schemas.microsoft.com/office/drawing/2014/main" id="{03F439E4-F19D-E14C-A344-F295190AFDEA}"/>
              </a:ext>
            </a:extLst>
          </p:cNvPr>
          <p:cNvSpPr>
            <a:spLocks noGrp="1"/>
          </p:cNvSpPr>
          <p:nvPr>
            <p:ph type="title"/>
          </p:nvPr>
        </p:nvSpPr>
        <p:spPr>
          <a:xfrm>
            <a:off x="540000" y="3020400"/>
            <a:ext cx="11113200" cy="2149474"/>
          </a:xfrm>
        </p:spPr>
        <p:txBody>
          <a:bodyPr anchor="t" anchorCtr="0"/>
          <a:lstStyle>
            <a:lvl1pPr>
              <a:defRPr sz="5000">
                <a:solidFill>
                  <a:schemeClr val="bg1"/>
                </a:solidFill>
              </a:defRPr>
            </a:lvl1pPr>
          </a:lstStyle>
          <a:p>
            <a:r>
              <a:rPr lang="en-GB" dirty="0"/>
              <a:t>Click to edit Master title style</a:t>
            </a:r>
            <a:endParaRPr lang="en-US" dirty="0"/>
          </a:p>
        </p:txBody>
      </p:sp>
      <p:pic>
        <p:nvPicPr>
          <p:cNvPr id="8" name="Picture 7">
            <a:extLst>
              <a:ext uri="{FF2B5EF4-FFF2-40B4-BE49-F238E27FC236}">
                <a16:creationId xmlns:a16="http://schemas.microsoft.com/office/drawing/2014/main" id="{34B120FD-0A2F-884E-A963-CC9C4B05B137}"/>
              </a:ext>
            </a:extLst>
          </p:cNvPr>
          <p:cNvPicPr>
            <a:picLocks noChangeAspect="1"/>
          </p:cNvPicPr>
          <p:nvPr userDrawn="1"/>
        </p:nvPicPr>
        <p:blipFill>
          <a:blip r:embed="rId4"/>
          <a:stretch>
            <a:fillRect/>
          </a:stretch>
        </p:blipFill>
        <p:spPr>
          <a:xfrm>
            <a:off x="623392" y="5173989"/>
            <a:ext cx="830064" cy="830064"/>
          </a:xfrm>
          <a:prstGeom prst="rect">
            <a:avLst/>
          </a:prstGeom>
        </p:spPr>
      </p:pic>
    </p:spTree>
    <p:extLst>
      <p:ext uri="{BB962C8B-B14F-4D97-AF65-F5344CB8AC3E}">
        <p14:creationId xmlns:p14="http://schemas.microsoft.com/office/powerpoint/2010/main" val="308258821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4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ing - photo">
    <p:spTree>
      <p:nvGrpSpPr>
        <p:cNvPr id="1" name=""/>
        <p:cNvGrpSpPr/>
        <p:nvPr/>
      </p:nvGrpSpPr>
      <p:grpSpPr>
        <a:xfrm>
          <a:off x="0" y="0"/>
          <a:ext cx="0" cy="0"/>
          <a:chOff x="0" y="0"/>
          <a:chExt cx="0" cy="0"/>
        </a:xfrm>
      </p:grpSpPr>
      <p:sp>
        <p:nvSpPr>
          <p:cNvPr id="3" name="Title 9">
            <a:extLst>
              <a:ext uri="{FF2B5EF4-FFF2-40B4-BE49-F238E27FC236}">
                <a16:creationId xmlns:a16="http://schemas.microsoft.com/office/drawing/2014/main" id="{8B4B90AC-FD75-2A44-B5F5-3052CD839BEB}"/>
              </a:ext>
            </a:extLst>
          </p:cNvPr>
          <p:cNvSpPr>
            <a:spLocks noGrp="1"/>
          </p:cNvSpPr>
          <p:nvPr>
            <p:ph type="title"/>
          </p:nvPr>
        </p:nvSpPr>
        <p:spPr>
          <a:xfrm>
            <a:off x="540000" y="2995200"/>
            <a:ext cx="4932000" cy="864000"/>
          </a:xfrm>
        </p:spPr>
        <p:txBody>
          <a:bodyPr lIns="0" tIns="0" rIns="0" bIns="0" anchor="ctr" anchorCtr="0"/>
          <a:lstStyle>
            <a:lvl1pPr>
              <a:defRPr sz="4800">
                <a:solidFill>
                  <a:srgbClr val="53565A"/>
                </a:solidFill>
              </a:defRPr>
            </a:lvl1pPr>
          </a:lstStyle>
          <a:p>
            <a:r>
              <a:rPr lang="en-GB" dirty="0"/>
              <a:t>Click to edit Master title style</a:t>
            </a:r>
            <a:endParaRPr lang="en-US" dirty="0"/>
          </a:p>
        </p:txBody>
      </p:sp>
      <p:pic>
        <p:nvPicPr>
          <p:cNvPr id="4" name="Picture 3">
            <a:extLst>
              <a:ext uri="{FF2B5EF4-FFF2-40B4-BE49-F238E27FC236}">
                <a16:creationId xmlns:a16="http://schemas.microsoft.com/office/drawing/2014/main" id="{C52E69FF-C1EB-9C43-B568-5F6A344582C7}"/>
              </a:ext>
            </a:extLst>
          </p:cNvPr>
          <p:cNvPicPr>
            <a:picLocks noChangeAspect="1"/>
          </p:cNvPicPr>
          <p:nvPr userDrawn="1"/>
        </p:nvPicPr>
        <p:blipFill>
          <a:blip r:embed="rId2"/>
          <a:stretch>
            <a:fillRect/>
          </a:stretch>
        </p:blipFill>
        <p:spPr>
          <a:xfrm>
            <a:off x="11348156" y="376447"/>
            <a:ext cx="412157" cy="244241"/>
          </a:xfrm>
          <a:prstGeom prst="rect">
            <a:avLst/>
          </a:prstGeom>
        </p:spPr>
      </p:pic>
    </p:spTree>
    <p:extLst>
      <p:ext uri="{BB962C8B-B14F-4D97-AF65-F5344CB8AC3E}">
        <p14:creationId xmlns:p14="http://schemas.microsoft.com/office/powerpoint/2010/main" val="5235347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ing - photo - white compass">
    <p:spTree>
      <p:nvGrpSpPr>
        <p:cNvPr id="1" name=""/>
        <p:cNvGrpSpPr/>
        <p:nvPr/>
      </p:nvGrpSpPr>
      <p:grpSpPr>
        <a:xfrm>
          <a:off x="0" y="0"/>
          <a:ext cx="0" cy="0"/>
          <a:chOff x="0" y="0"/>
          <a:chExt cx="0" cy="0"/>
        </a:xfrm>
      </p:grpSpPr>
      <p:sp>
        <p:nvSpPr>
          <p:cNvPr id="3" name="Title 9">
            <a:extLst>
              <a:ext uri="{FF2B5EF4-FFF2-40B4-BE49-F238E27FC236}">
                <a16:creationId xmlns:a16="http://schemas.microsoft.com/office/drawing/2014/main" id="{8B4B90AC-FD75-2A44-B5F5-3052CD839BEB}"/>
              </a:ext>
            </a:extLst>
          </p:cNvPr>
          <p:cNvSpPr>
            <a:spLocks noGrp="1"/>
          </p:cNvSpPr>
          <p:nvPr>
            <p:ph type="title"/>
          </p:nvPr>
        </p:nvSpPr>
        <p:spPr>
          <a:xfrm>
            <a:off x="540000" y="2995200"/>
            <a:ext cx="4932000" cy="864000"/>
          </a:xfrm>
        </p:spPr>
        <p:txBody>
          <a:bodyPr lIns="0" tIns="0" rIns="0" bIns="0" anchor="ctr" anchorCtr="0"/>
          <a:lstStyle>
            <a:lvl1pPr>
              <a:defRPr sz="4800">
                <a:solidFill>
                  <a:srgbClr val="53565A"/>
                </a:solidFill>
              </a:defRPr>
            </a:lvl1pPr>
          </a:lstStyle>
          <a:p>
            <a:r>
              <a:rPr lang="en-GB" dirty="0"/>
              <a:t>Click to edit Master title style</a:t>
            </a:r>
            <a:endParaRPr lang="en-US" dirty="0"/>
          </a:p>
        </p:txBody>
      </p:sp>
      <p:pic>
        <p:nvPicPr>
          <p:cNvPr id="5" name="Picture 4">
            <a:extLst>
              <a:ext uri="{FF2B5EF4-FFF2-40B4-BE49-F238E27FC236}">
                <a16:creationId xmlns:a16="http://schemas.microsoft.com/office/drawing/2014/main" id="{33AB8BE6-F35F-014A-965C-AEA26C74BBCF}"/>
              </a:ext>
            </a:extLst>
          </p:cNvPr>
          <p:cNvPicPr>
            <a:picLocks noChangeAspect="1"/>
          </p:cNvPicPr>
          <p:nvPr userDrawn="1"/>
        </p:nvPicPr>
        <p:blipFill>
          <a:blip r:embed="rId2"/>
          <a:stretch>
            <a:fillRect/>
          </a:stretch>
        </p:blipFill>
        <p:spPr>
          <a:xfrm>
            <a:off x="11362214" y="381910"/>
            <a:ext cx="410399" cy="243199"/>
          </a:xfrm>
          <a:prstGeom prst="rect">
            <a:avLst/>
          </a:prstGeom>
        </p:spPr>
      </p:pic>
    </p:spTree>
    <p:extLst>
      <p:ext uri="{BB962C8B-B14F-4D97-AF65-F5344CB8AC3E}">
        <p14:creationId xmlns:p14="http://schemas.microsoft.com/office/powerpoint/2010/main" val="28424901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glin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AA9E193-C388-984E-B8E5-FCC6CA281B0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9" name="Title 8">
            <a:extLst>
              <a:ext uri="{FF2B5EF4-FFF2-40B4-BE49-F238E27FC236}">
                <a16:creationId xmlns:a16="http://schemas.microsoft.com/office/drawing/2014/main" id="{30849712-A132-AE4C-A5E7-F6B8F5FF7648}"/>
              </a:ext>
            </a:extLst>
          </p:cNvPr>
          <p:cNvSpPr>
            <a:spLocks noGrp="1"/>
          </p:cNvSpPr>
          <p:nvPr>
            <p:ph type="title" hasCustomPrompt="1"/>
          </p:nvPr>
        </p:nvSpPr>
        <p:spPr>
          <a:xfrm>
            <a:off x="540000" y="2382655"/>
            <a:ext cx="7585200" cy="2091599"/>
          </a:xfrm>
        </p:spPr>
        <p:txBody>
          <a:bodyPr/>
          <a:lstStyle>
            <a:lvl1pPr>
              <a:defRPr sz="4500">
                <a:solidFill>
                  <a:schemeClr val="bg1"/>
                </a:solidFill>
              </a:defRPr>
            </a:lvl1pPr>
          </a:lstStyle>
          <a:p>
            <a:r>
              <a:rPr lang="en-GB" dirty="0"/>
              <a:t>It’s Australian. </a:t>
            </a:r>
            <a:br>
              <a:rPr lang="en-GB" dirty="0"/>
            </a:br>
            <a:r>
              <a:rPr lang="en-GB" dirty="0"/>
              <a:t>It’s super.</a:t>
            </a:r>
            <a:br>
              <a:rPr lang="en-GB" dirty="0"/>
            </a:br>
            <a:r>
              <a:rPr lang="en-GB" dirty="0"/>
              <a:t>And it’s yours.</a:t>
            </a:r>
          </a:p>
        </p:txBody>
      </p:sp>
    </p:spTree>
    <p:extLst>
      <p:ext uri="{BB962C8B-B14F-4D97-AF65-F5344CB8AC3E}">
        <p14:creationId xmlns:p14="http://schemas.microsoft.com/office/powerpoint/2010/main" val="578236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5A9A516-6E5A-484B-87B2-506436F858F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7723DAD4-B50D-724B-A8BF-DC2B38EDAE61}"/>
              </a:ext>
            </a:extLst>
          </p:cNvPr>
          <p:cNvPicPr>
            <a:picLocks noChangeAspect="1"/>
          </p:cNvPicPr>
          <p:nvPr userDrawn="1"/>
        </p:nvPicPr>
        <p:blipFill>
          <a:blip r:embed="rId3"/>
          <a:stretch>
            <a:fillRect/>
          </a:stretch>
        </p:blipFill>
        <p:spPr>
          <a:xfrm>
            <a:off x="539999" y="3549103"/>
            <a:ext cx="767995" cy="767995"/>
          </a:xfrm>
          <a:prstGeom prst="rect">
            <a:avLst/>
          </a:prstGeom>
        </p:spPr>
      </p:pic>
      <p:sp>
        <p:nvSpPr>
          <p:cNvPr id="7" name="Title 1">
            <a:extLst>
              <a:ext uri="{FF2B5EF4-FFF2-40B4-BE49-F238E27FC236}">
                <a16:creationId xmlns:a16="http://schemas.microsoft.com/office/drawing/2014/main" id="{5EA3E111-2EF8-DB49-A71A-98919D49037E}"/>
              </a:ext>
            </a:extLst>
          </p:cNvPr>
          <p:cNvSpPr txBox="1">
            <a:spLocks/>
          </p:cNvSpPr>
          <p:nvPr userDrawn="1"/>
        </p:nvSpPr>
        <p:spPr>
          <a:xfrm>
            <a:off x="540000" y="2419200"/>
            <a:ext cx="6768165" cy="864096"/>
          </a:xfrm>
          <a:prstGeom prst="rect">
            <a:avLst/>
          </a:prstGeom>
        </p:spPr>
        <p:txBody>
          <a:bodyPr vert="horz" lIns="0" tIns="0" rIns="0" bIns="0" rtlCol="0" anchor="ctr">
            <a:noAutofit/>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sz="4800" dirty="0">
                <a:solidFill>
                  <a:schemeClr val="bg1"/>
                </a:solidFill>
              </a:rPr>
              <a:t>Thanks for attending</a:t>
            </a:r>
          </a:p>
        </p:txBody>
      </p:sp>
      <p:sp>
        <p:nvSpPr>
          <p:cNvPr id="8" name="Title 1">
            <a:extLst>
              <a:ext uri="{FF2B5EF4-FFF2-40B4-BE49-F238E27FC236}">
                <a16:creationId xmlns:a16="http://schemas.microsoft.com/office/drawing/2014/main" id="{E5180511-2F3F-4049-A100-83E4478A2CBE}"/>
              </a:ext>
            </a:extLst>
          </p:cNvPr>
          <p:cNvSpPr txBox="1">
            <a:spLocks/>
          </p:cNvSpPr>
          <p:nvPr userDrawn="1"/>
        </p:nvSpPr>
        <p:spPr>
          <a:xfrm>
            <a:off x="1415480" y="3486787"/>
            <a:ext cx="6680376" cy="864096"/>
          </a:xfrm>
          <a:prstGeom prst="rect">
            <a:avLst/>
          </a:prstGeom>
        </p:spPr>
        <p:txBody>
          <a:bodyPr vert="horz" lIns="121920" tIns="60960" rIns="121920" bIns="60960" rtlCol="0" anchor="ctr">
            <a:noAutofit/>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sz="2400" dirty="0">
                <a:solidFill>
                  <a:schemeClr val="bg1"/>
                </a:solidFill>
              </a:rPr>
              <a:t>Please type your questions into the </a:t>
            </a:r>
          </a:p>
          <a:p>
            <a:r>
              <a:rPr lang="en-AU" sz="2400" b="1" dirty="0">
                <a:solidFill>
                  <a:schemeClr val="bg1"/>
                </a:solidFill>
              </a:rPr>
              <a:t>Q&amp;A </a:t>
            </a:r>
            <a:r>
              <a:rPr lang="en-AU" sz="2400" dirty="0">
                <a:solidFill>
                  <a:schemeClr val="bg1"/>
                </a:solidFill>
              </a:rPr>
              <a:t>at the bottom of the screen.</a:t>
            </a:r>
          </a:p>
        </p:txBody>
      </p:sp>
      <p:pic>
        <p:nvPicPr>
          <p:cNvPr id="10" name="Picture 9">
            <a:extLst>
              <a:ext uri="{FF2B5EF4-FFF2-40B4-BE49-F238E27FC236}">
                <a16:creationId xmlns:a16="http://schemas.microsoft.com/office/drawing/2014/main" id="{827600B1-35AF-6A4D-862C-250AC444776C}"/>
              </a:ext>
            </a:extLst>
          </p:cNvPr>
          <p:cNvPicPr>
            <a:picLocks noChangeAspect="1"/>
          </p:cNvPicPr>
          <p:nvPr userDrawn="1"/>
        </p:nvPicPr>
        <p:blipFill>
          <a:blip r:embed="rId4"/>
          <a:stretch>
            <a:fillRect/>
          </a:stretch>
        </p:blipFill>
        <p:spPr>
          <a:xfrm>
            <a:off x="540000" y="548134"/>
            <a:ext cx="2521025" cy="496799"/>
          </a:xfrm>
          <a:prstGeom prst="rect">
            <a:avLst/>
          </a:prstGeom>
        </p:spPr>
      </p:pic>
    </p:spTree>
    <p:extLst>
      <p:ext uri="{BB962C8B-B14F-4D97-AF65-F5344CB8AC3E}">
        <p14:creationId xmlns:p14="http://schemas.microsoft.com/office/powerpoint/2010/main" val="6694092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Content Placeholder 2"/>
          <p:cNvSpPr>
            <a:spLocks noGrp="1"/>
          </p:cNvSpPr>
          <p:nvPr>
            <p:ph idx="1"/>
          </p:nvPr>
        </p:nvSpPr>
        <p:spPr>
          <a:xfrm>
            <a:off x="815413" y="1363408"/>
            <a:ext cx="10081120" cy="4762757"/>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5" name="Footer Placeholder 4"/>
          <p:cNvSpPr>
            <a:spLocks noGrp="1"/>
          </p:cNvSpPr>
          <p:nvPr>
            <p:ph type="ftr" sz="quarter" idx="11"/>
          </p:nvPr>
        </p:nvSpPr>
        <p:spPr>
          <a:xfrm>
            <a:off x="1579229" y="6206980"/>
            <a:ext cx="3860800" cy="360000"/>
          </a:xfrm>
          <a:prstGeom prst="rect">
            <a:avLst/>
          </a:prstGeom>
        </p:spPr>
        <p:txBody>
          <a:bodyPr/>
          <a:lstStyle/>
          <a:p>
            <a:endParaRPr lang="en-AU"/>
          </a:p>
        </p:txBody>
      </p:sp>
      <p:sp>
        <p:nvSpPr>
          <p:cNvPr id="6" name="Slide Number Placeholder 5"/>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6267903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Content Placeholder 2"/>
          <p:cNvSpPr>
            <a:spLocks noGrp="1"/>
          </p:cNvSpPr>
          <p:nvPr>
            <p:ph sz="half" idx="1"/>
          </p:nvPr>
        </p:nvSpPr>
        <p:spPr>
          <a:xfrm>
            <a:off x="815411" y="1600201"/>
            <a:ext cx="4944000" cy="4525963"/>
          </a:xfrm>
          <a:prstGeom prst="rect">
            <a:avLst/>
          </a:prstGeo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5982635" y="1600201"/>
            <a:ext cx="4944000" cy="4525963"/>
          </a:xfrm>
          <a:prstGeom prst="rect">
            <a:avLst/>
          </a:prstGeo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41803497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Content Placeholder 2"/>
          <p:cNvSpPr>
            <a:spLocks noGrp="1"/>
          </p:cNvSpPr>
          <p:nvPr>
            <p:ph sz="half" idx="1"/>
          </p:nvPr>
        </p:nvSpPr>
        <p:spPr>
          <a:xfrm>
            <a:off x="815411" y="1600201"/>
            <a:ext cx="3312000" cy="4525963"/>
          </a:xfrm>
          <a:prstGeom prst="rect">
            <a:avLst/>
          </a:prstGeo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4210608" y="1600201"/>
            <a:ext cx="3312000" cy="4525963"/>
          </a:xfrm>
          <a:prstGeom prst="rect">
            <a:avLst/>
          </a:prstGeo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
        <p:nvSpPr>
          <p:cNvPr id="8" name="Content Placeholder 3"/>
          <p:cNvSpPr>
            <a:spLocks noGrp="1"/>
          </p:cNvSpPr>
          <p:nvPr>
            <p:ph sz="half" idx="13"/>
          </p:nvPr>
        </p:nvSpPr>
        <p:spPr>
          <a:xfrm>
            <a:off x="7605804" y="1600201"/>
            <a:ext cx="3312000" cy="4525963"/>
          </a:xfrm>
          <a:prstGeom prst="rect">
            <a:avLst/>
          </a:prstGeo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3287702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ColumnShaded">
    <p:spTree>
      <p:nvGrpSpPr>
        <p:cNvPr id="1" name=""/>
        <p:cNvGrpSpPr/>
        <p:nvPr/>
      </p:nvGrpSpPr>
      <p:grpSpPr>
        <a:xfrm>
          <a:off x="0" y="0"/>
          <a:ext cx="0" cy="0"/>
          <a:chOff x="0" y="0"/>
          <a:chExt cx="0" cy="0"/>
        </a:xfrm>
      </p:grpSpPr>
      <p:sp>
        <p:nvSpPr>
          <p:cNvPr id="8" name="Rounded Rectangle 7"/>
          <p:cNvSpPr/>
          <p:nvPr userDrawn="1"/>
        </p:nvSpPr>
        <p:spPr>
          <a:xfrm>
            <a:off x="776083" y="1604797"/>
            <a:ext cx="10561179" cy="4416492"/>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
        <p:nvSpPr>
          <p:cNvPr id="2" name="Title 1"/>
          <p:cNvSpPr>
            <a:spLocks noGrp="1"/>
          </p:cNvSpPr>
          <p:nvPr>
            <p:ph type="title"/>
          </p:nvPr>
        </p:nvSpPr>
        <p:spPr/>
        <p:txBody>
          <a:bodyPr/>
          <a:lstStyle/>
          <a:p>
            <a:r>
              <a:rPr lang="en-US" dirty="0"/>
              <a:t>Click to edit Master title style</a:t>
            </a:r>
            <a:endParaRPr lang="en-AU" dirty="0"/>
          </a:p>
        </p:txBody>
      </p:sp>
      <p:sp>
        <p:nvSpPr>
          <p:cNvPr id="3" name="Content Placeholder 2"/>
          <p:cNvSpPr>
            <a:spLocks noGrp="1"/>
          </p:cNvSpPr>
          <p:nvPr>
            <p:ph sz="half" idx="1"/>
          </p:nvPr>
        </p:nvSpPr>
        <p:spPr>
          <a:xfrm>
            <a:off x="828520" y="1626420"/>
            <a:ext cx="5083200" cy="4372800"/>
          </a:xfrm>
          <a:prstGeom prst="rect">
            <a:avLst/>
          </a:prstGeo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6178901" y="1626420"/>
            <a:ext cx="5083200" cy="4372800"/>
          </a:xfrm>
          <a:prstGeom prst="rect">
            <a:avLst/>
          </a:prstGeo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39107161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ColumnShaded 2">
    <p:spTree>
      <p:nvGrpSpPr>
        <p:cNvPr id="1" name=""/>
        <p:cNvGrpSpPr/>
        <p:nvPr/>
      </p:nvGrpSpPr>
      <p:grpSpPr>
        <a:xfrm>
          <a:off x="0" y="0"/>
          <a:ext cx="0" cy="0"/>
          <a:chOff x="0" y="0"/>
          <a:chExt cx="0" cy="0"/>
        </a:xfrm>
      </p:grpSpPr>
      <p:sp>
        <p:nvSpPr>
          <p:cNvPr id="9" name="Rounded Rectangle 8"/>
          <p:cNvSpPr/>
          <p:nvPr userDrawn="1"/>
        </p:nvSpPr>
        <p:spPr>
          <a:xfrm>
            <a:off x="6139087" y="1599016"/>
            <a:ext cx="5280587" cy="4326261"/>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
        <p:nvSpPr>
          <p:cNvPr id="8" name="Rounded Rectangle 7"/>
          <p:cNvSpPr/>
          <p:nvPr userDrawn="1"/>
        </p:nvSpPr>
        <p:spPr>
          <a:xfrm>
            <a:off x="776085" y="1599016"/>
            <a:ext cx="5280587" cy="4326261"/>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
        <p:nvSpPr>
          <p:cNvPr id="2" name="Title 1"/>
          <p:cNvSpPr>
            <a:spLocks noGrp="1"/>
          </p:cNvSpPr>
          <p:nvPr>
            <p:ph type="title"/>
          </p:nvPr>
        </p:nvSpPr>
        <p:spPr/>
        <p:txBody>
          <a:bodyPr/>
          <a:lstStyle/>
          <a:p>
            <a:r>
              <a:rPr lang="en-US" dirty="0"/>
              <a:t>Click to edit Master title style</a:t>
            </a:r>
            <a:endParaRPr lang="en-AU" dirty="0"/>
          </a:p>
        </p:txBody>
      </p:sp>
      <p:sp>
        <p:nvSpPr>
          <p:cNvPr id="3" name="Content Placeholder 2"/>
          <p:cNvSpPr>
            <a:spLocks noGrp="1"/>
          </p:cNvSpPr>
          <p:nvPr>
            <p:ph sz="half" idx="1"/>
          </p:nvPr>
        </p:nvSpPr>
        <p:spPr>
          <a:xfrm>
            <a:off x="888829" y="1652640"/>
            <a:ext cx="5084943" cy="4272753"/>
          </a:xfrm>
          <a:prstGeom prst="rect">
            <a:avLst/>
          </a:prstGeo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6218229" y="1652639"/>
            <a:ext cx="5083200" cy="4272639"/>
          </a:xfrm>
          <a:prstGeom prst="rect">
            <a:avLst/>
          </a:prstGeo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39101380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HalfPagePic Content">
    <p:spTree>
      <p:nvGrpSpPr>
        <p:cNvPr id="1" name=""/>
        <p:cNvGrpSpPr/>
        <p:nvPr/>
      </p:nvGrpSpPr>
      <p:grpSpPr>
        <a:xfrm>
          <a:off x="0" y="0"/>
          <a:ext cx="0" cy="0"/>
          <a:chOff x="0" y="0"/>
          <a:chExt cx="0" cy="0"/>
        </a:xfrm>
      </p:grpSpPr>
      <p:sp>
        <p:nvSpPr>
          <p:cNvPr id="2" name="Title 1"/>
          <p:cNvSpPr>
            <a:spLocks noGrp="1"/>
          </p:cNvSpPr>
          <p:nvPr>
            <p:ph type="title"/>
          </p:nvPr>
        </p:nvSpPr>
        <p:spPr>
          <a:xfrm>
            <a:off x="6480043" y="307568"/>
            <a:ext cx="4913899" cy="1143000"/>
          </a:xfrm>
        </p:spPr>
        <p:txBody>
          <a:bodyPr>
            <a:noAutofit/>
          </a:bodyPr>
          <a:lstStyle/>
          <a:p>
            <a:r>
              <a:rPr lang="en-US" dirty="0"/>
              <a:t>Click to edit Master title style</a:t>
            </a:r>
            <a:endParaRPr lang="en-AU" dirty="0"/>
          </a:p>
        </p:txBody>
      </p:sp>
      <p:sp>
        <p:nvSpPr>
          <p:cNvPr id="3" name="Content Placeholder 2"/>
          <p:cNvSpPr>
            <a:spLocks noGrp="1"/>
          </p:cNvSpPr>
          <p:nvPr>
            <p:ph sz="half" idx="1"/>
          </p:nvPr>
        </p:nvSpPr>
        <p:spPr>
          <a:xfrm>
            <a:off x="0" y="0"/>
            <a:ext cx="5873136" cy="6858000"/>
          </a:xfrm>
          <a:prstGeom prst="rect">
            <a:avLst/>
          </a:prstGeom>
        </p:spPr>
        <p:txBody>
          <a:bodyPr>
            <a:norm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6480043" y="1600201"/>
            <a:ext cx="4944000" cy="4525963"/>
          </a:xfrm>
          <a:prstGeom prst="rect">
            <a:avLst/>
          </a:prstGeo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4206501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Tit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9FB6E0-B8E3-754B-AED5-8BCDBA6574A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6" name="Title 15">
            <a:extLst>
              <a:ext uri="{FF2B5EF4-FFF2-40B4-BE49-F238E27FC236}">
                <a16:creationId xmlns:a16="http://schemas.microsoft.com/office/drawing/2014/main" id="{D33B1A83-C573-AD48-9718-327DF02C7AEB}"/>
              </a:ext>
            </a:extLst>
          </p:cNvPr>
          <p:cNvSpPr>
            <a:spLocks noGrp="1"/>
          </p:cNvSpPr>
          <p:nvPr>
            <p:ph type="title"/>
          </p:nvPr>
        </p:nvSpPr>
        <p:spPr>
          <a:xfrm>
            <a:off x="7822800" y="2419200"/>
            <a:ext cx="4031999" cy="1976400"/>
          </a:xfrm>
        </p:spPr>
        <p:txBody>
          <a:bodyPr anchor="t" anchorCtr="0"/>
          <a:lstStyle>
            <a:lvl1pPr>
              <a:defRPr sz="4200">
                <a:solidFill>
                  <a:schemeClr val="bg1"/>
                </a:solidFill>
              </a:defRPr>
            </a:lvl1pPr>
          </a:lstStyle>
          <a:p>
            <a:r>
              <a:rPr lang="en-GB" dirty="0"/>
              <a:t>Click to edit Master title style</a:t>
            </a:r>
            <a:endParaRPr lang="en-US" dirty="0"/>
          </a:p>
        </p:txBody>
      </p:sp>
      <p:sp>
        <p:nvSpPr>
          <p:cNvPr id="19" name="Text Placeholder 18">
            <a:extLst>
              <a:ext uri="{FF2B5EF4-FFF2-40B4-BE49-F238E27FC236}">
                <a16:creationId xmlns:a16="http://schemas.microsoft.com/office/drawing/2014/main" id="{3925B9A2-903D-654D-9A22-9D520923C5FF}"/>
              </a:ext>
            </a:extLst>
          </p:cNvPr>
          <p:cNvSpPr>
            <a:spLocks noGrp="1"/>
          </p:cNvSpPr>
          <p:nvPr>
            <p:ph type="body" sz="quarter" idx="10" hasCustomPrompt="1"/>
          </p:nvPr>
        </p:nvSpPr>
        <p:spPr>
          <a:xfrm>
            <a:off x="7822800" y="5302800"/>
            <a:ext cx="2088000" cy="492443"/>
          </a:xfrm>
          <a:prstGeom prst="rect">
            <a:avLst/>
          </a:prstGeom>
        </p:spPr>
        <p:txBody>
          <a:bodyPr lIns="18000" tIns="0" rIns="0" bIns="0">
            <a:spAutoFit/>
          </a:bodyPr>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Education Manager</a:t>
            </a:r>
          </a:p>
        </p:txBody>
      </p:sp>
      <p:sp>
        <p:nvSpPr>
          <p:cNvPr id="20" name="Text Placeholder 18">
            <a:extLst>
              <a:ext uri="{FF2B5EF4-FFF2-40B4-BE49-F238E27FC236}">
                <a16:creationId xmlns:a16="http://schemas.microsoft.com/office/drawing/2014/main" id="{1F8057F1-0B2A-7D45-96EF-0CAEE390EE4B}"/>
              </a:ext>
            </a:extLst>
          </p:cNvPr>
          <p:cNvSpPr>
            <a:spLocks noGrp="1"/>
          </p:cNvSpPr>
          <p:nvPr>
            <p:ph type="body" sz="quarter" idx="11" hasCustomPrompt="1"/>
          </p:nvPr>
        </p:nvSpPr>
        <p:spPr>
          <a:xfrm>
            <a:off x="7822800" y="6012000"/>
            <a:ext cx="2088000" cy="492443"/>
          </a:xfrm>
          <a:prstGeom prst="rect">
            <a:avLst/>
          </a:prstGeom>
        </p:spPr>
        <p:txBody>
          <a:bodyPr lIns="18000" tIns="0" rIns="0" bIns="0">
            <a:spAutoFit/>
          </a:bodyPr>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Financial Adviser</a:t>
            </a:r>
          </a:p>
        </p:txBody>
      </p:sp>
      <p:pic>
        <p:nvPicPr>
          <p:cNvPr id="7" name="Picture 6">
            <a:extLst>
              <a:ext uri="{FF2B5EF4-FFF2-40B4-BE49-F238E27FC236}">
                <a16:creationId xmlns:a16="http://schemas.microsoft.com/office/drawing/2014/main" id="{E57592DD-FE27-884C-961A-38776CB5F044}"/>
              </a:ext>
            </a:extLst>
          </p:cNvPr>
          <p:cNvPicPr>
            <a:picLocks noChangeAspect="1"/>
          </p:cNvPicPr>
          <p:nvPr userDrawn="1"/>
        </p:nvPicPr>
        <p:blipFill>
          <a:blip r:embed="rId3"/>
          <a:stretch>
            <a:fillRect/>
          </a:stretch>
        </p:blipFill>
        <p:spPr>
          <a:xfrm>
            <a:off x="385200" y="278683"/>
            <a:ext cx="2304256" cy="454083"/>
          </a:xfrm>
          <a:prstGeom prst="rect">
            <a:avLst/>
          </a:prstGeom>
        </p:spPr>
      </p:pic>
    </p:spTree>
    <p:extLst>
      <p:ext uri="{BB962C8B-B14F-4D97-AF65-F5344CB8AC3E}">
        <p14:creationId xmlns:p14="http://schemas.microsoft.com/office/powerpoint/2010/main" val="29794334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a:lvl1pPr>
          </a:lstStyle>
          <a:p>
            <a:r>
              <a:rPr lang="en-US" dirty="0"/>
              <a:t>Click to edit Master title style</a:t>
            </a:r>
            <a:endParaRPr lang="en-AU" dirty="0"/>
          </a:p>
        </p:txBody>
      </p:sp>
      <p:sp>
        <p:nvSpPr>
          <p:cNvPr id="3" name="Text Placeholder 2"/>
          <p:cNvSpPr>
            <a:spLocks noGrp="1"/>
          </p:cNvSpPr>
          <p:nvPr>
            <p:ph type="body" idx="1"/>
          </p:nvPr>
        </p:nvSpPr>
        <p:spPr>
          <a:xfrm>
            <a:off x="828523" y="1535113"/>
            <a:ext cx="4944000" cy="639763"/>
          </a:xfrm>
          <a:prstGeom prst="rect">
            <a:avLst/>
          </a:prstGeom>
        </p:spPr>
        <p:txBody>
          <a:bodyPr anchor="b">
            <a:noAutofit/>
          </a:bodyPr>
          <a:lstStyle>
            <a:lvl1pPr marL="0" indent="0">
              <a:buNone/>
              <a:defRPr sz="2133"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4" name="Content Placeholder 3"/>
          <p:cNvSpPr>
            <a:spLocks noGrp="1"/>
          </p:cNvSpPr>
          <p:nvPr>
            <p:ph sz="half" idx="2"/>
          </p:nvPr>
        </p:nvSpPr>
        <p:spPr>
          <a:xfrm>
            <a:off x="828523" y="2174875"/>
            <a:ext cx="4944000" cy="3951288"/>
          </a:xfrm>
          <a:prstGeom prst="rect">
            <a:avLst/>
          </a:prstGeom>
        </p:spPr>
        <p:txBody>
          <a:bodyPr>
            <a:noAutofit/>
          </a:bodyPr>
          <a:lstStyle>
            <a:lvl1pPr marL="0" indent="0">
              <a:buFont typeface="Arial" panose="020B0604020202020204" pitchFamily="34" charset="0"/>
              <a:buNone/>
              <a:defRPr sz="2133"/>
            </a:lvl1pPr>
            <a:lvl2pPr>
              <a:defRPr sz="2133"/>
            </a:lvl2pPr>
            <a:lvl3pPr>
              <a:defRPr sz="2133"/>
            </a:lvl3pPr>
            <a:lvl4pPr>
              <a:defRPr sz="2133"/>
            </a:lvl4pPr>
            <a:lvl5pPr>
              <a:defRPr sz="2133"/>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Text Placeholder 4"/>
          <p:cNvSpPr>
            <a:spLocks noGrp="1"/>
          </p:cNvSpPr>
          <p:nvPr>
            <p:ph type="body" sz="quarter" idx="3"/>
          </p:nvPr>
        </p:nvSpPr>
        <p:spPr>
          <a:xfrm>
            <a:off x="5973771" y="1535113"/>
            <a:ext cx="4944000" cy="639763"/>
          </a:xfrm>
          <a:prstGeom prst="rect">
            <a:avLst/>
          </a:prstGeom>
        </p:spPr>
        <p:txBody>
          <a:bodyPr anchor="b">
            <a:noAutofit/>
          </a:bodyPr>
          <a:lstStyle>
            <a:lvl1pPr marL="0" indent="0">
              <a:buNone/>
              <a:defRPr sz="2133"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6" name="Content Placeholder 5"/>
          <p:cNvSpPr>
            <a:spLocks noGrp="1"/>
          </p:cNvSpPr>
          <p:nvPr>
            <p:ph sz="quarter" idx="4"/>
          </p:nvPr>
        </p:nvSpPr>
        <p:spPr>
          <a:xfrm>
            <a:off x="5973771" y="2174875"/>
            <a:ext cx="4944000" cy="3951288"/>
          </a:xfrm>
          <a:prstGeom prst="rect">
            <a:avLst/>
          </a:prstGeom>
        </p:spPr>
        <p:txBody>
          <a:bodyPr>
            <a:noAutofit/>
          </a:bodyPr>
          <a:lstStyle>
            <a:lvl1pPr>
              <a:defRPr sz="2133"/>
            </a:lvl1pPr>
            <a:lvl2pPr>
              <a:defRPr sz="2133"/>
            </a:lvl2pPr>
            <a:lvl3pPr>
              <a:defRPr sz="2133"/>
            </a:lvl3pPr>
            <a:lvl4pPr>
              <a:defRPr sz="2133"/>
            </a:lvl4pPr>
            <a:lvl5pPr>
              <a:defRPr sz="2133"/>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7" name="Date Placeholder 6"/>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8" name="Footer Placeholder 7"/>
          <p:cNvSpPr>
            <a:spLocks noGrp="1"/>
          </p:cNvSpPr>
          <p:nvPr>
            <p:ph type="ftr" sz="quarter" idx="11"/>
          </p:nvPr>
        </p:nvSpPr>
        <p:spPr>
          <a:xfrm>
            <a:off x="1579229" y="6206980"/>
            <a:ext cx="3860800" cy="360000"/>
          </a:xfrm>
          <a:prstGeom prst="rect">
            <a:avLst/>
          </a:prstGeom>
        </p:spPr>
        <p:txBody>
          <a:bodyPr/>
          <a:lstStyle/>
          <a:p>
            <a:endParaRPr lang="en-AU"/>
          </a:p>
        </p:txBody>
      </p:sp>
      <p:sp>
        <p:nvSpPr>
          <p:cNvPr id="9" name="Slide Number Placeholder 8"/>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32047928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Date Placeholder 2"/>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4" name="Footer Placeholder 3"/>
          <p:cNvSpPr>
            <a:spLocks noGrp="1"/>
          </p:cNvSpPr>
          <p:nvPr>
            <p:ph type="ftr" sz="quarter" idx="11"/>
          </p:nvPr>
        </p:nvSpPr>
        <p:spPr>
          <a:xfrm>
            <a:off x="1579229" y="6206980"/>
            <a:ext cx="3860800" cy="360000"/>
          </a:xfrm>
          <a:prstGeom prst="rect">
            <a:avLst/>
          </a:prstGeom>
        </p:spPr>
        <p:txBody>
          <a:bodyPr/>
          <a:lstStyle/>
          <a:p>
            <a:endParaRPr lang="en-AU"/>
          </a:p>
        </p:txBody>
      </p:sp>
      <p:sp>
        <p:nvSpPr>
          <p:cNvPr id="5" name="Slide Number Placeholder 4"/>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13148478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QuotePage1">
    <p:spTree>
      <p:nvGrpSpPr>
        <p:cNvPr id="1" name=""/>
        <p:cNvGrpSpPr/>
        <p:nvPr/>
      </p:nvGrpSpPr>
      <p:grpSpPr>
        <a:xfrm>
          <a:off x="0" y="0"/>
          <a:ext cx="0" cy="0"/>
          <a:chOff x="0" y="0"/>
          <a:chExt cx="0" cy="0"/>
        </a:xfrm>
      </p:grpSpPr>
      <p:sp>
        <p:nvSpPr>
          <p:cNvPr id="2" name="Title 1"/>
          <p:cNvSpPr>
            <a:spLocks noGrp="1"/>
          </p:cNvSpPr>
          <p:nvPr>
            <p:ph type="title"/>
          </p:nvPr>
        </p:nvSpPr>
        <p:spPr>
          <a:xfrm>
            <a:off x="815413" y="1412776"/>
            <a:ext cx="9025003" cy="4224469"/>
          </a:xfrm>
        </p:spPr>
        <p:txBody>
          <a:bodyPr anchor="t" anchorCtr="0"/>
          <a:lstStyle/>
          <a:p>
            <a:r>
              <a:rPr lang="en-US" dirty="0"/>
              <a:t>Click to edit Master title style</a:t>
            </a:r>
            <a:endParaRPr lang="en-AU" dirty="0"/>
          </a:p>
        </p:txBody>
      </p:sp>
      <p:sp>
        <p:nvSpPr>
          <p:cNvPr id="3" name="Date Placeholder 2"/>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4" name="Footer Placeholder 3"/>
          <p:cNvSpPr>
            <a:spLocks noGrp="1"/>
          </p:cNvSpPr>
          <p:nvPr>
            <p:ph type="ftr" sz="quarter" idx="11"/>
          </p:nvPr>
        </p:nvSpPr>
        <p:spPr>
          <a:xfrm>
            <a:off x="1579229" y="6206980"/>
            <a:ext cx="3860800" cy="360000"/>
          </a:xfrm>
          <a:prstGeom prst="rect">
            <a:avLst/>
          </a:prstGeom>
        </p:spPr>
        <p:txBody>
          <a:bodyPr/>
          <a:lstStyle/>
          <a:p>
            <a:endParaRPr lang="en-AU"/>
          </a:p>
        </p:txBody>
      </p:sp>
      <p:sp>
        <p:nvSpPr>
          <p:cNvPr id="5" name="Slide Number Placeholder 4"/>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37415587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t>12/09/2022</a:t>
            </a:fld>
            <a:endParaRPr lang="en-AU"/>
          </a:p>
        </p:txBody>
      </p:sp>
      <p:sp>
        <p:nvSpPr>
          <p:cNvPr id="3" name="Footer Placeholder 2"/>
          <p:cNvSpPr>
            <a:spLocks noGrp="1"/>
          </p:cNvSpPr>
          <p:nvPr>
            <p:ph type="ftr" sz="quarter" idx="11"/>
          </p:nvPr>
        </p:nvSpPr>
        <p:spPr>
          <a:xfrm>
            <a:off x="1579229" y="6206980"/>
            <a:ext cx="3860800" cy="360000"/>
          </a:xfrm>
          <a:prstGeom prst="rect">
            <a:avLst/>
          </a:prstGeom>
        </p:spPr>
        <p:txBody>
          <a:bodyPr/>
          <a:lstStyle/>
          <a:p>
            <a:endParaRPr lang="en-AU"/>
          </a:p>
        </p:txBody>
      </p:sp>
      <p:sp>
        <p:nvSpPr>
          <p:cNvPr id="4" name="Slide Number Placeholder 3"/>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t>‹#›</a:t>
            </a:fld>
            <a:endParaRPr lang="en-AU"/>
          </a:p>
        </p:txBody>
      </p:sp>
    </p:spTree>
    <p:extLst>
      <p:ext uri="{BB962C8B-B14F-4D97-AF65-F5344CB8AC3E}">
        <p14:creationId xmlns:p14="http://schemas.microsoft.com/office/powerpoint/2010/main" val="31898581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Guiding Ray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8E0DD2-167A-F24E-8740-0348AB187FC2}"/>
              </a:ext>
            </a:extLst>
          </p:cNvPr>
          <p:cNvPicPr>
            <a:picLocks noChangeAspect="1"/>
          </p:cNvPicPr>
          <p:nvPr/>
        </p:nvPicPr>
        <p:blipFill>
          <a:blip r:embed="rId2"/>
          <a:stretch>
            <a:fillRect/>
          </a:stretch>
        </p:blipFill>
        <p:spPr>
          <a:xfrm>
            <a:off x="4511825" y="0"/>
            <a:ext cx="7677156" cy="6858000"/>
          </a:xfrm>
          <a:prstGeom prst="rect">
            <a:avLst/>
          </a:prstGeom>
        </p:spPr>
      </p:pic>
      <p:sp>
        <p:nvSpPr>
          <p:cNvPr id="2" name="Title 1">
            <a:extLst>
              <a:ext uri="{FF2B5EF4-FFF2-40B4-BE49-F238E27FC236}">
                <a16:creationId xmlns:a16="http://schemas.microsoft.com/office/drawing/2014/main" id="{473BF1CC-50AE-5F4E-892F-DB81FDABD065}"/>
              </a:ext>
            </a:extLst>
          </p:cNvPr>
          <p:cNvSpPr>
            <a:spLocks noGrp="1"/>
          </p:cNvSpPr>
          <p:nvPr>
            <p:ph type="title"/>
          </p:nvPr>
        </p:nvSpPr>
        <p:spPr/>
        <p:txBody>
          <a:bodyPr/>
          <a:lstStyle/>
          <a:p>
            <a:r>
              <a:rPr lang="en-GB"/>
              <a:t>Click to edit Master title style</a:t>
            </a:r>
            <a:endParaRPr lang="en-US"/>
          </a:p>
        </p:txBody>
      </p:sp>
      <p:sp>
        <p:nvSpPr>
          <p:cNvPr id="4" name="Text Placeholder 14">
            <a:extLst>
              <a:ext uri="{FF2B5EF4-FFF2-40B4-BE49-F238E27FC236}">
                <a16:creationId xmlns:a16="http://schemas.microsoft.com/office/drawing/2014/main" id="{8BFA6CCC-6201-8E45-821B-737CED81FEF3}"/>
              </a:ext>
            </a:extLst>
          </p:cNvPr>
          <p:cNvSpPr>
            <a:spLocks noGrp="1"/>
          </p:cNvSpPr>
          <p:nvPr>
            <p:ph type="body" sz="quarter" idx="10"/>
          </p:nvPr>
        </p:nvSpPr>
        <p:spPr>
          <a:xfrm>
            <a:off x="539751"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a:t>Click to edit Master text styles</a:t>
            </a:r>
          </a:p>
        </p:txBody>
      </p:sp>
      <p:sp>
        <p:nvSpPr>
          <p:cNvPr id="5" name="Text Placeholder 16">
            <a:extLst>
              <a:ext uri="{FF2B5EF4-FFF2-40B4-BE49-F238E27FC236}">
                <a16:creationId xmlns:a16="http://schemas.microsoft.com/office/drawing/2014/main" id="{5A1400D6-6A31-784A-94ED-A5DEC0DB1DF5}"/>
              </a:ext>
            </a:extLst>
          </p:cNvPr>
          <p:cNvSpPr>
            <a:spLocks noGrp="1"/>
          </p:cNvSpPr>
          <p:nvPr>
            <p:ph type="body" sz="quarter" idx="11" hasCustomPrompt="1"/>
          </p:nvPr>
        </p:nvSpPr>
        <p:spPr>
          <a:xfrm>
            <a:off x="539751" y="5732166"/>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pic>
        <p:nvPicPr>
          <p:cNvPr id="6" name="Picture 5">
            <a:extLst>
              <a:ext uri="{FF2B5EF4-FFF2-40B4-BE49-F238E27FC236}">
                <a16:creationId xmlns:a16="http://schemas.microsoft.com/office/drawing/2014/main" id="{F88D4A8B-2798-1B49-B3A6-D985D931B793}"/>
              </a:ext>
            </a:extLst>
          </p:cNvPr>
          <p:cNvPicPr>
            <a:picLocks noChangeAspect="1"/>
          </p:cNvPicPr>
          <p:nvPr/>
        </p:nvPicPr>
        <p:blipFill>
          <a:blip r:embed="rId3"/>
          <a:stretch>
            <a:fillRect/>
          </a:stretch>
        </p:blipFill>
        <p:spPr>
          <a:xfrm>
            <a:off x="11348156" y="376449"/>
            <a:ext cx="412157" cy="244241"/>
          </a:xfrm>
          <a:prstGeom prst="rect">
            <a:avLst/>
          </a:prstGeom>
        </p:spPr>
      </p:pic>
    </p:spTree>
    <p:extLst>
      <p:ext uri="{BB962C8B-B14F-4D97-AF65-F5344CB8AC3E}">
        <p14:creationId xmlns:p14="http://schemas.microsoft.com/office/powerpoint/2010/main" val="39761702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Webinar - Start">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D5B2383-3F33-2440-80EA-7584AA08D50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11647"/>
            <a:ext cx="12192000" cy="6858000"/>
          </a:xfrm>
          <a:prstGeom prst="rect">
            <a:avLst/>
          </a:prstGeom>
        </p:spPr>
      </p:pic>
      <p:sp>
        <p:nvSpPr>
          <p:cNvPr id="14" name="Title 1">
            <a:extLst>
              <a:ext uri="{FF2B5EF4-FFF2-40B4-BE49-F238E27FC236}">
                <a16:creationId xmlns:a16="http://schemas.microsoft.com/office/drawing/2014/main" id="{ACDEC94B-4815-7E44-AAF8-C48C8DF1C1A8}"/>
              </a:ext>
            </a:extLst>
          </p:cNvPr>
          <p:cNvSpPr txBox="1">
            <a:spLocks/>
          </p:cNvSpPr>
          <p:nvPr/>
        </p:nvSpPr>
        <p:spPr>
          <a:xfrm>
            <a:off x="540000" y="2265390"/>
            <a:ext cx="10081120" cy="489825"/>
          </a:xfrm>
          <a:prstGeom prst="rect">
            <a:avLst/>
          </a:prstGeom>
        </p:spPr>
        <p:txBody>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altLang="en-US" sz="2700" dirty="0">
                <a:solidFill>
                  <a:schemeClr val="bg1"/>
                </a:solidFill>
                <a:latin typeface="+mn-lt"/>
                <a:cs typeface="Arial" panose="020B0604020202020204" pitchFamily="34" charset="0"/>
              </a:rPr>
              <a:t>Welcome, the webinar will start shortly</a:t>
            </a:r>
          </a:p>
        </p:txBody>
      </p:sp>
      <p:sp>
        <p:nvSpPr>
          <p:cNvPr id="15" name="Title 1">
            <a:extLst>
              <a:ext uri="{FF2B5EF4-FFF2-40B4-BE49-F238E27FC236}">
                <a16:creationId xmlns:a16="http://schemas.microsoft.com/office/drawing/2014/main" id="{398BE528-F455-654F-93D6-A22D3DD102E6}"/>
              </a:ext>
            </a:extLst>
          </p:cNvPr>
          <p:cNvSpPr txBox="1">
            <a:spLocks/>
          </p:cNvSpPr>
          <p:nvPr/>
        </p:nvSpPr>
        <p:spPr>
          <a:xfrm>
            <a:off x="1596000" y="5094386"/>
            <a:ext cx="6626080" cy="1051973"/>
          </a:xfrm>
          <a:prstGeom prst="rect">
            <a:avLst/>
          </a:prstGeom>
        </p:spPr>
        <p:txBody>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altLang="en-US" sz="2000" dirty="0">
                <a:solidFill>
                  <a:schemeClr val="bg1"/>
                </a:solidFill>
                <a:latin typeface="+mn-lt"/>
                <a:cs typeface="Arial" panose="020B0604020202020204" pitchFamily="34" charset="0"/>
              </a:rPr>
              <a:t>If you have any questions during the presentation, </a:t>
            </a:r>
            <a:br>
              <a:rPr lang="en-AU" altLang="en-US" sz="2000" dirty="0">
                <a:solidFill>
                  <a:schemeClr val="bg1"/>
                </a:solidFill>
                <a:latin typeface="+mn-lt"/>
                <a:cs typeface="Arial" panose="020B0604020202020204" pitchFamily="34" charset="0"/>
              </a:rPr>
            </a:br>
            <a:r>
              <a:rPr lang="en-AU" altLang="en-US" sz="2000" dirty="0">
                <a:solidFill>
                  <a:schemeClr val="bg1"/>
                </a:solidFill>
                <a:latin typeface="+mn-lt"/>
                <a:cs typeface="Arial" panose="020B0604020202020204" pitchFamily="34" charset="0"/>
              </a:rPr>
              <a:t>please feel free to type these into the Q&amp;A section </a:t>
            </a:r>
            <a:br>
              <a:rPr lang="en-AU" altLang="en-US" sz="2000" dirty="0">
                <a:solidFill>
                  <a:schemeClr val="bg1"/>
                </a:solidFill>
                <a:latin typeface="+mn-lt"/>
                <a:cs typeface="Arial" panose="020B0604020202020204" pitchFamily="34" charset="0"/>
              </a:rPr>
            </a:br>
            <a:r>
              <a:rPr lang="en-AU" altLang="en-US" sz="2000" dirty="0">
                <a:solidFill>
                  <a:schemeClr val="bg1"/>
                </a:solidFill>
                <a:latin typeface="+mn-lt"/>
                <a:cs typeface="Arial" panose="020B0604020202020204" pitchFamily="34" charset="0"/>
              </a:rPr>
              <a:t>at the bottom of the screen</a:t>
            </a:r>
          </a:p>
        </p:txBody>
      </p:sp>
      <p:pic>
        <p:nvPicPr>
          <p:cNvPr id="16" name="Picture 15">
            <a:extLst>
              <a:ext uri="{FF2B5EF4-FFF2-40B4-BE49-F238E27FC236}">
                <a16:creationId xmlns:a16="http://schemas.microsoft.com/office/drawing/2014/main" id="{D81417C0-468F-EC42-A306-39DA26F8CFD1}"/>
              </a:ext>
            </a:extLst>
          </p:cNvPr>
          <p:cNvPicPr>
            <a:picLocks noChangeAspect="1"/>
          </p:cNvPicPr>
          <p:nvPr/>
        </p:nvPicPr>
        <p:blipFill>
          <a:blip r:embed="rId3"/>
          <a:stretch>
            <a:fillRect/>
          </a:stretch>
        </p:blipFill>
        <p:spPr>
          <a:xfrm>
            <a:off x="623392" y="5171737"/>
            <a:ext cx="830064" cy="830064"/>
          </a:xfrm>
          <a:prstGeom prst="rect">
            <a:avLst/>
          </a:prstGeom>
        </p:spPr>
      </p:pic>
      <p:pic>
        <p:nvPicPr>
          <p:cNvPr id="17" name="Picture 16">
            <a:extLst>
              <a:ext uri="{FF2B5EF4-FFF2-40B4-BE49-F238E27FC236}">
                <a16:creationId xmlns:a16="http://schemas.microsoft.com/office/drawing/2014/main" id="{CF15BD40-ADB7-4945-B673-29B3C99243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4016" y="44624"/>
            <a:ext cx="2783632" cy="922203"/>
          </a:xfrm>
          <a:prstGeom prst="rect">
            <a:avLst/>
          </a:prstGeom>
        </p:spPr>
      </p:pic>
      <p:sp>
        <p:nvSpPr>
          <p:cNvPr id="18" name="Title 17">
            <a:extLst>
              <a:ext uri="{FF2B5EF4-FFF2-40B4-BE49-F238E27FC236}">
                <a16:creationId xmlns:a16="http://schemas.microsoft.com/office/drawing/2014/main" id="{03F439E4-F19D-E14C-A344-F295190AFDEA}"/>
              </a:ext>
            </a:extLst>
          </p:cNvPr>
          <p:cNvSpPr>
            <a:spLocks noGrp="1"/>
          </p:cNvSpPr>
          <p:nvPr>
            <p:ph type="title"/>
          </p:nvPr>
        </p:nvSpPr>
        <p:spPr>
          <a:xfrm>
            <a:off x="540000" y="3020400"/>
            <a:ext cx="11113200" cy="2149475"/>
          </a:xfrm>
        </p:spPr>
        <p:txBody>
          <a:bodyPr anchor="t" anchorCtr="0"/>
          <a:lstStyle>
            <a:lvl1pPr>
              <a:defRPr sz="5100">
                <a:solidFill>
                  <a:schemeClr val="bg1"/>
                </a:solidFill>
              </a:defRPr>
            </a:lvl1pPr>
          </a:lstStyle>
          <a:p>
            <a:r>
              <a:rPr lang="en-GB"/>
              <a:t>Click to edit Master title style</a:t>
            </a:r>
            <a:endParaRPr lang="en-US" dirty="0"/>
          </a:p>
        </p:txBody>
      </p:sp>
    </p:spTree>
    <p:extLst>
      <p:ext uri="{BB962C8B-B14F-4D97-AF65-F5344CB8AC3E}">
        <p14:creationId xmlns:p14="http://schemas.microsoft.com/office/powerpoint/2010/main" val="204189452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880">
          <p15:clr>
            <a:srgbClr val="FBAE40"/>
          </p15:clr>
        </p15:guide>
        <p15:guide id="2" pos="5120">
          <p15:clr>
            <a:srgbClr val="FBAE40"/>
          </p15:clr>
        </p15:guide>
        <p15:guide id="3" pos="463">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Presentation Title">
    <p:bg>
      <p:bgPr>
        <a:solidFill>
          <a:schemeClr val="bg1"/>
        </a:solidFill>
        <a:effectLst/>
      </p:bgPr>
    </p:bg>
    <p:spTree>
      <p:nvGrpSpPr>
        <p:cNvPr id="1" name=""/>
        <p:cNvGrpSpPr/>
        <p:nvPr/>
      </p:nvGrpSpPr>
      <p:grpSpPr>
        <a:xfrm>
          <a:off x="0" y="0"/>
          <a:ext cx="0" cy="0"/>
          <a:chOff x="0" y="0"/>
          <a:chExt cx="0" cy="0"/>
        </a:xfrm>
      </p:grpSpPr>
      <p:pic>
        <p:nvPicPr>
          <p:cNvPr id="8" name="Picture 7" descr="A picture containing person, person&#10;&#10;Description automatically generated">
            <a:extLst>
              <a:ext uri="{FF2B5EF4-FFF2-40B4-BE49-F238E27FC236}">
                <a16:creationId xmlns:a16="http://schemas.microsoft.com/office/drawing/2014/main" id="{88AD9BA0-307B-284C-9BBE-AB758F7D603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2" y="0"/>
            <a:ext cx="12182475" cy="6858000"/>
          </a:xfrm>
          <a:prstGeom prst="rect">
            <a:avLst/>
          </a:prstGeom>
        </p:spPr>
      </p:pic>
      <p:sp>
        <p:nvSpPr>
          <p:cNvPr id="16" name="Title 15">
            <a:extLst>
              <a:ext uri="{FF2B5EF4-FFF2-40B4-BE49-F238E27FC236}">
                <a16:creationId xmlns:a16="http://schemas.microsoft.com/office/drawing/2014/main" id="{D33B1A83-C573-AD48-9718-327DF02C7AEB}"/>
              </a:ext>
            </a:extLst>
          </p:cNvPr>
          <p:cNvSpPr>
            <a:spLocks noGrp="1"/>
          </p:cNvSpPr>
          <p:nvPr>
            <p:ph type="title"/>
          </p:nvPr>
        </p:nvSpPr>
        <p:spPr>
          <a:xfrm>
            <a:off x="7822802" y="2419200"/>
            <a:ext cx="4031999" cy="1976400"/>
          </a:xfrm>
        </p:spPr>
        <p:txBody>
          <a:bodyPr anchor="t" anchorCtr="0"/>
          <a:lstStyle>
            <a:lvl1pPr>
              <a:defRPr sz="4200">
                <a:solidFill>
                  <a:schemeClr val="bg1"/>
                </a:solidFill>
              </a:defRPr>
            </a:lvl1pPr>
          </a:lstStyle>
          <a:p>
            <a:r>
              <a:rPr lang="en-GB"/>
              <a:t>Click to edit Master title style</a:t>
            </a:r>
            <a:endParaRPr lang="en-US" dirty="0"/>
          </a:p>
        </p:txBody>
      </p:sp>
      <p:sp>
        <p:nvSpPr>
          <p:cNvPr id="19" name="Text Placeholder 18">
            <a:extLst>
              <a:ext uri="{FF2B5EF4-FFF2-40B4-BE49-F238E27FC236}">
                <a16:creationId xmlns:a16="http://schemas.microsoft.com/office/drawing/2014/main" id="{3925B9A2-903D-654D-9A22-9D520923C5FF}"/>
              </a:ext>
            </a:extLst>
          </p:cNvPr>
          <p:cNvSpPr>
            <a:spLocks noGrp="1"/>
          </p:cNvSpPr>
          <p:nvPr>
            <p:ph type="body" sz="quarter" idx="10" hasCustomPrompt="1"/>
          </p:nvPr>
        </p:nvSpPr>
        <p:spPr>
          <a:xfrm>
            <a:off x="7822800" y="5302800"/>
            <a:ext cx="2088000" cy="583200"/>
          </a:xfrm>
          <a:prstGeom prst="rect">
            <a:avLst/>
          </a:prstGeom>
        </p:spPr>
        <p:txBody>
          <a:bodyPr lIns="18000"/>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Education Manager</a:t>
            </a:r>
          </a:p>
        </p:txBody>
      </p:sp>
      <p:sp>
        <p:nvSpPr>
          <p:cNvPr id="20" name="Text Placeholder 18">
            <a:extLst>
              <a:ext uri="{FF2B5EF4-FFF2-40B4-BE49-F238E27FC236}">
                <a16:creationId xmlns:a16="http://schemas.microsoft.com/office/drawing/2014/main" id="{1F8057F1-0B2A-7D45-96EF-0CAEE390EE4B}"/>
              </a:ext>
            </a:extLst>
          </p:cNvPr>
          <p:cNvSpPr>
            <a:spLocks noGrp="1"/>
          </p:cNvSpPr>
          <p:nvPr>
            <p:ph type="body" sz="quarter" idx="11" hasCustomPrompt="1"/>
          </p:nvPr>
        </p:nvSpPr>
        <p:spPr>
          <a:xfrm>
            <a:off x="7822800" y="6012000"/>
            <a:ext cx="2088000" cy="583200"/>
          </a:xfrm>
          <a:prstGeom prst="rect">
            <a:avLst/>
          </a:prstGeom>
        </p:spPr>
        <p:txBody>
          <a:bodyPr lIns="18000"/>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Financial Adviser</a:t>
            </a:r>
          </a:p>
        </p:txBody>
      </p:sp>
      <p:pic>
        <p:nvPicPr>
          <p:cNvPr id="7" name="Picture 6">
            <a:extLst>
              <a:ext uri="{FF2B5EF4-FFF2-40B4-BE49-F238E27FC236}">
                <a16:creationId xmlns:a16="http://schemas.microsoft.com/office/drawing/2014/main" id="{E57592DD-FE27-884C-961A-38776CB5F044}"/>
              </a:ext>
            </a:extLst>
          </p:cNvPr>
          <p:cNvPicPr>
            <a:picLocks noChangeAspect="1"/>
          </p:cNvPicPr>
          <p:nvPr/>
        </p:nvPicPr>
        <p:blipFill>
          <a:blip r:embed="rId3"/>
          <a:stretch>
            <a:fillRect/>
          </a:stretch>
        </p:blipFill>
        <p:spPr>
          <a:xfrm>
            <a:off x="385200" y="278684"/>
            <a:ext cx="2304256" cy="454083"/>
          </a:xfrm>
          <a:prstGeom prst="rect">
            <a:avLst/>
          </a:prstGeom>
        </p:spPr>
      </p:pic>
    </p:spTree>
    <p:extLst>
      <p:ext uri="{BB962C8B-B14F-4D97-AF65-F5344CB8AC3E}">
        <p14:creationId xmlns:p14="http://schemas.microsoft.com/office/powerpoint/2010/main" val="15579030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resentation Title - 2">
    <p:spTree>
      <p:nvGrpSpPr>
        <p:cNvPr id="1" name=""/>
        <p:cNvGrpSpPr/>
        <p:nvPr/>
      </p:nvGrpSpPr>
      <p:grpSpPr>
        <a:xfrm>
          <a:off x="0" y="0"/>
          <a:ext cx="0" cy="0"/>
          <a:chOff x="0" y="0"/>
          <a:chExt cx="0" cy="0"/>
        </a:xfrm>
      </p:grpSpPr>
      <p:pic>
        <p:nvPicPr>
          <p:cNvPr id="5" name="Picture 4" descr="A picture containing person, person&#10;&#10;Description automatically generated">
            <a:extLst>
              <a:ext uri="{FF2B5EF4-FFF2-40B4-BE49-F238E27FC236}">
                <a16:creationId xmlns:a16="http://schemas.microsoft.com/office/drawing/2014/main" id="{CAE334CF-F18F-604D-8F51-A7EE84CE09F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2" y="0"/>
            <a:ext cx="12182475" cy="6858000"/>
          </a:xfrm>
          <a:prstGeom prst="rect">
            <a:avLst/>
          </a:prstGeom>
        </p:spPr>
      </p:pic>
      <p:sp>
        <p:nvSpPr>
          <p:cNvPr id="16" name="Title 15">
            <a:extLst>
              <a:ext uri="{FF2B5EF4-FFF2-40B4-BE49-F238E27FC236}">
                <a16:creationId xmlns:a16="http://schemas.microsoft.com/office/drawing/2014/main" id="{D33B1A83-C573-AD48-9718-327DF02C7AEB}"/>
              </a:ext>
            </a:extLst>
          </p:cNvPr>
          <p:cNvSpPr>
            <a:spLocks noGrp="1"/>
          </p:cNvSpPr>
          <p:nvPr>
            <p:ph type="title"/>
          </p:nvPr>
        </p:nvSpPr>
        <p:spPr>
          <a:xfrm>
            <a:off x="7822802" y="2419200"/>
            <a:ext cx="4031999" cy="1976400"/>
          </a:xfrm>
        </p:spPr>
        <p:txBody>
          <a:bodyPr anchor="t" anchorCtr="0"/>
          <a:lstStyle>
            <a:lvl1pPr>
              <a:defRPr sz="4200">
                <a:solidFill>
                  <a:schemeClr val="bg1"/>
                </a:solidFill>
              </a:defRPr>
            </a:lvl1pPr>
          </a:lstStyle>
          <a:p>
            <a:r>
              <a:rPr lang="en-GB"/>
              <a:t>Click to edit Master title style</a:t>
            </a:r>
            <a:endParaRPr lang="en-US" dirty="0"/>
          </a:p>
        </p:txBody>
      </p:sp>
      <p:sp>
        <p:nvSpPr>
          <p:cNvPr id="19" name="Text Placeholder 18">
            <a:extLst>
              <a:ext uri="{FF2B5EF4-FFF2-40B4-BE49-F238E27FC236}">
                <a16:creationId xmlns:a16="http://schemas.microsoft.com/office/drawing/2014/main" id="{3925B9A2-903D-654D-9A22-9D520923C5FF}"/>
              </a:ext>
            </a:extLst>
          </p:cNvPr>
          <p:cNvSpPr>
            <a:spLocks noGrp="1"/>
          </p:cNvSpPr>
          <p:nvPr>
            <p:ph type="body" sz="quarter" idx="10" hasCustomPrompt="1"/>
          </p:nvPr>
        </p:nvSpPr>
        <p:spPr>
          <a:xfrm>
            <a:off x="7822800" y="5302801"/>
            <a:ext cx="2088000" cy="492443"/>
          </a:xfrm>
          <a:prstGeom prst="rect">
            <a:avLst/>
          </a:prstGeom>
        </p:spPr>
        <p:txBody>
          <a:bodyPr lIns="18000" tIns="0" rIns="0" bIns="0">
            <a:spAutoFit/>
          </a:bodyPr>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Education Manager</a:t>
            </a:r>
          </a:p>
        </p:txBody>
      </p:sp>
      <p:sp>
        <p:nvSpPr>
          <p:cNvPr id="20" name="Text Placeholder 18">
            <a:extLst>
              <a:ext uri="{FF2B5EF4-FFF2-40B4-BE49-F238E27FC236}">
                <a16:creationId xmlns:a16="http://schemas.microsoft.com/office/drawing/2014/main" id="{1F8057F1-0B2A-7D45-96EF-0CAEE390EE4B}"/>
              </a:ext>
            </a:extLst>
          </p:cNvPr>
          <p:cNvSpPr>
            <a:spLocks noGrp="1"/>
          </p:cNvSpPr>
          <p:nvPr>
            <p:ph type="body" sz="quarter" idx="11" hasCustomPrompt="1"/>
          </p:nvPr>
        </p:nvSpPr>
        <p:spPr>
          <a:xfrm>
            <a:off x="7822800" y="6012001"/>
            <a:ext cx="2088000" cy="492443"/>
          </a:xfrm>
          <a:prstGeom prst="rect">
            <a:avLst/>
          </a:prstGeom>
        </p:spPr>
        <p:txBody>
          <a:bodyPr lIns="18000" tIns="0" rIns="0" bIns="0">
            <a:spAutoFit/>
          </a:bodyPr>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Financial Adviser</a:t>
            </a:r>
          </a:p>
        </p:txBody>
      </p:sp>
      <p:pic>
        <p:nvPicPr>
          <p:cNvPr id="3" name="Picture 2">
            <a:extLst>
              <a:ext uri="{FF2B5EF4-FFF2-40B4-BE49-F238E27FC236}">
                <a16:creationId xmlns:a16="http://schemas.microsoft.com/office/drawing/2014/main" id="{D205065E-FD83-CA44-A2BF-91F0A4963EED}"/>
              </a:ext>
            </a:extLst>
          </p:cNvPr>
          <p:cNvPicPr>
            <a:picLocks noChangeAspect="1"/>
          </p:cNvPicPr>
          <p:nvPr/>
        </p:nvPicPr>
        <p:blipFill>
          <a:blip r:embed="rId3"/>
          <a:stretch>
            <a:fillRect/>
          </a:stretch>
        </p:blipFill>
        <p:spPr>
          <a:xfrm>
            <a:off x="385201" y="277200"/>
            <a:ext cx="2301809" cy="453600"/>
          </a:xfrm>
          <a:prstGeom prst="rect">
            <a:avLst/>
          </a:prstGeom>
        </p:spPr>
      </p:pic>
    </p:spTree>
    <p:extLst>
      <p:ext uri="{BB962C8B-B14F-4D97-AF65-F5344CB8AC3E}">
        <p14:creationId xmlns:p14="http://schemas.microsoft.com/office/powerpoint/2010/main" val="29490839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55D75-80F6-8645-88AB-91FD0D30461A}"/>
              </a:ext>
            </a:extLst>
          </p:cNvPr>
          <p:cNvSpPr>
            <a:spLocks noGrp="1"/>
          </p:cNvSpPr>
          <p:nvPr>
            <p:ph type="title"/>
          </p:nvPr>
        </p:nvSpPr>
        <p:spPr>
          <a:xfrm>
            <a:off x="540000" y="360000"/>
            <a:ext cx="10081120" cy="939600"/>
          </a:xfrm>
        </p:spPr>
        <p:txBody>
          <a:bodyPr lIns="0" anchor="t" anchorCtr="0"/>
          <a:lstStyle>
            <a:lvl1pPr>
              <a:defRPr sz="4100">
                <a:solidFill>
                  <a:srgbClr val="EA4403"/>
                </a:solidFill>
              </a:defRPr>
            </a:lvl1pPr>
          </a:lstStyle>
          <a:p>
            <a:r>
              <a:rPr lang="en-GB"/>
              <a:t>Click to edit Master title style</a:t>
            </a:r>
            <a:endParaRPr lang="en-US" dirty="0"/>
          </a:p>
        </p:txBody>
      </p:sp>
      <p:pic>
        <p:nvPicPr>
          <p:cNvPr id="8" name="Picture 7">
            <a:extLst>
              <a:ext uri="{FF2B5EF4-FFF2-40B4-BE49-F238E27FC236}">
                <a16:creationId xmlns:a16="http://schemas.microsoft.com/office/drawing/2014/main" id="{F4D59D87-1C8C-C24A-AC82-E28CA7BB2F28}"/>
              </a:ext>
            </a:extLst>
          </p:cNvPr>
          <p:cNvPicPr>
            <a:picLocks noChangeAspect="1"/>
          </p:cNvPicPr>
          <p:nvPr/>
        </p:nvPicPr>
        <p:blipFill>
          <a:blip r:embed="rId2"/>
          <a:stretch>
            <a:fillRect/>
          </a:stretch>
        </p:blipFill>
        <p:spPr>
          <a:xfrm>
            <a:off x="11348156" y="376449"/>
            <a:ext cx="412157" cy="244241"/>
          </a:xfrm>
          <a:prstGeom prst="rect">
            <a:avLst/>
          </a:prstGeom>
        </p:spPr>
      </p:pic>
      <p:sp>
        <p:nvSpPr>
          <p:cNvPr id="15" name="Text Placeholder 14">
            <a:extLst>
              <a:ext uri="{FF2B5EF4-FFF2-40B4-BE49-F238E27FC236}">
                <a16:creationId xmlns:a16="http://schemas.microsoft.com/office/drawing/2014/main" id="{530AB4AA-A32A-E641-8AB6-EB8D9227FC8D}"/>
              </a:ext>
            </a:extLst>
          </p:cNvPr>
          <p:cNvSpPr>
            <a:spLocks noGrp="1"/>
          </p:cNvSpPr>
          <p:nvPr>
            <p:ph type="body" sz="quarter" idx="10"/>
          </p:nvPr>
        </p:nvSpPr>
        <p:spPr>
          <a:xfrm>
            <a:off x="539751"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a:t>Click to edit Master text styles</a:t>
            </a:r>
          </a:p>
        </p:txBody>
      </p:sp>
      <p:sp>
        <p:nvSpPr>
          <p:cNvPr id="17" name="Text Placeholder 16">
            <a:extLst>
              <a:ext uri="{FF2B5EF4-FFF2-40B4-BE49-F238E27FC236}">
                <a16:creationId xmlns:a16="http://schemas.microsoft.com/office/drawing/2014/main" id="{774C4F35-12E5-BB4D-9B0E-E53585C444F9}"/>
              </a:ext>
            </a:extLst>
          </p:cNvPr>
          <p:cNvSpPr>
            <a:spLocks noGrp="1"/>
          </p:cNvSpPr>
          <p:nvPr>
            <p:ph type="body" sz="quarter" idx="11" hasCustomPrompt="1"/>
          </p:nvPr>
        </p:nvSpPr>
        <p:spPr>
          <a:xfrm>
            <a:off x="539751" y="5732166"/>
            <a:ext cx="10464800" cy="792460"/>
          </a:xfrm>
          <a:prstGeom prst="rect">
            <a:avLst/>
          </a:prstGeom>
        </p:spPr>
        <p:txBody>
          <a:bodyPr lIns="0" tIns="0" rIns="0" bIns="0" anchor="b" anchorCtr="0"/>
          <a:lstStyle>
            <a:lvl1pPr>
              <a:spcAft>
                <a:spcPts val="0"/>
              </a:spcAft>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spTree>
    <p:extLst>
      <p:ext uri="{BB962C8B-B14F-4D97-AF65-F5344CB8AC3E}">
        <p14:creationId xmlns:p14="http://schemas.microsoft.com/office/powerpoint/2010/main" val="3568213466"/>
      </p:ext>
    </p:extLst>
  </p:cSld>
  <p:clrMapOvr>
    <a:masterClrMapping/>
  </p:clrMapOvr>
  <p:extLst>
    <p:ext uri="{DCECCB84-F9BA-43D5-87BE-67443E8EF086}">
      <p15:sldGuideLst xmlns:p15="http://schemas.microsoft.com/office/powerpoint/2012/main">
        <p15:guide id="1" orient="horz" pos="5480">
          <p15:clr>
            <a:srgbClr val="FBAE40"/>
          </p15:clr>
        </p15:guide>
        <p15:guide id="2" pos="5120">
          <p15:clr>
            <a:srgbClr val="FBAE40"/>
          </p15:clr>
        </p15:guide>
        <p15:guide id="3" orient="horz" pos="1792">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Guiding Ray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F845BE-80A7-EF44-A281-276A13D78CAC}"/>
              </a:ext>
            </a:extLst>
          </p:cNvPr>
          <p:cNvPicPr>
            <a:picLocks noChangeAspect="1"/>
          </p:cNvPicPr>
          <p:nvPr/>
        </p:nvPicPr>
        <p:blipFill rotWithShape="1">
          <a:blip r:embed="rId2"/>
          <a:srcRect r="8831"/>
          <a:stretch/>
        </p:blipFill>
        <p:spPr>
          <a:xfrm>
            <a:off x="4943872" y="0"/>
            <a:ext cx="7248128" cy="6858000"/>
          </a:xfrm>
          <a:prstGeom prst="rect">
            <a:avLst/>
          </a:prstGeom>
        </p:spPr>
      </p:pic>
      <p:sp>
        <p:nvSpPr>
          <p:cNvPr id="2" name="Title 1">
            <a:extLst>
              <a:ext uri="{FF2B5EF4-FFF2-40B4-BE49-F238E27FC236}">
                <a16:creationId xmlns:a16="http://schemas.microsoft.com/office/drawing/2014/main" id="{0A80A9F1-A191-8940-86D8-B03FB229D761}"/>
              </a:ext>
            </a:extLst>
          </p:cNvPr>
          <p:cNvSpPr>
            <a:spLocks noGrp="1"/>
          </p:cNvSpPr>
          <p:nvPr>
            <p:ph type="title"/>
          </p:nvPr>
        </p:nvSpPr>
        <p:spPr>
          <a:xfrm>
            <a:off x="540000" y="360000"/>
            <a:ext cx="10080000" cy="939600"/>
          </a:xfrm>
        </p:spPr>
        <p:txBody>
          <a:bodyPr>
            <a:noAutofit/>
          </a:bodyPr>
          <a:lstStyle/>
          <a:p>
            <a:r>
              <a:rPr lang="en-GB"/>
              <a:t>Click to edit Master title style</a:t>
            </a:r>
            <a:endParaRPr lang="en-US" dirty="0"/>
          </a:p>
        </p:txBody>
      </p:sp>
      <p:pic>
        <p:nvPicPr>
          <p:cNvPr id="4" name="Picture 3">
            <a:extLst>
              <a:ext uri="{FF2B5EF4-FFF2-40B4-BE49-F238E27FC236}">
                <a16:creationId xmlns:a16="http://schemas.microsoft.com/office/drawing/2014/main" id="{38C2FE77-6B9C-0E46-BE86-5E08383258A2}"/>
              </a:ext>
            </a:extLst>
          </p:cNvPr>
          <p:cNvPicPr>
            <a:picLocks noChangeAspect="1"/>
          </p:cNvPicPr>
          <p:nvPr/>
        </p:nvPicPr>
        <p:blipFill>
          <a:blip r:embed="rId3"/>
          <a:stretch>
            <a:fillRect/>
          </a:stretch>
        </p:blipFill>
        <p:spPr>
          <a:xfrm>
            <a:off x="11348156" y="376449"/>
            <a:ext cx="412157" cy="244241"/>
          </a:xfrm>
          <a:prstGeom prst="rect">
            <a:avLst/>
          </a:prstGeom>
        </p:spPr>
      </p:pic>
      <p:sp>
        <p:nvSpPr>
          <p:cNvPr id="5" name="Text Placeholder 14">
            <a:extLst>
              <a:ext uri="{FF2B5EF4-FFF2-40B4-BE49-F238E27FC236}">
                <a16:creationId xmlns:a16="http://schemas.microsoft.com/office/drawing/2014/main" id="{D9CD3D80-6C18-B241-93F5-E78513B610B9}"/>
              </a:ext>
            </a:extLst>
          </p:cNvPr>
          <p:cNvSpPr>
            <a:spLocks noGrp="1"/>
          </p:cNvSpPr>
          <p:nvPr>
            <p:ph type="body" sz="quarter" idx="10"/>
          </p:nvPr>
        </p:nvSpPr>
        <p:spPr>
          <a:xfrm>
            <a:off x="539751"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a:t>Click to edit Master text styles</a:t>
            </a:r>
          </a:p>
        </p:txBody>
      </p:sp>
      <p:sp>
        <p:nvSpPr>
          <p:cNvPr id="6" name="Text Placeholder 16">
            <a:extLst>
              <a:ext uri="{FF2B5EF4-FFF2-40B4-BE49-F238E27FC236}">
                <a16:creationId xmlns:a16="http://schemas.microsoft.com/office/drawing/2014/main" id="{BDFE44D4-0396-1545-B718-CA4127772CC3}"/>
              </a:ext>
            </a:extLst>
          </p:cNvPr>
          <p:cNvSpPr>
            <a:spLocks noGrp="1"/>
          </p:cNvSpPr>
          <p:nvPr>
            <p:ph type="body" sz="quarter" idx="11" hasCustomPrompt="1"/>
          </p:nvPr>
        </p:nvSpPr>
        <p:spPr>
          <a:xfrm>
            <a:off x="539751" y="5732166"/>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spTree>
    <p:extLst>
      <p:ext uri="{BB962C8B-B14F-4D97-AF65-F5344CB8AC3E}">
        <p14:creationId xmlns:p14="http://schemas.microsoft.com/office/powerpoint/2010/main" val="1505861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sentation Title - 2">
    <p:spTree>
      <p:nvGrpSpPr>
        <p:cNvPr id="1" name=""/>
        <p:cNvGrpSpPr/>
        <p:nvPr/>
      </p:nvGrpSpPr>
      <p:grpSpPr>
        <a:xfrm>
          <a:off x="0" y="0"/>
          <a:ext cx="0" cy="0"/>
          <a:chOff x="0" y="0"/>
          <a:chExt cx="0" cy="0"/>
        </a:xfrm>
      </p:grpSpPr>
      <p:pic>
        <p:nvPicPr>
          <p:cNvPr id="5" name="Picture 4" descr="A person holding a flag&#10;&#10;Description automatically generated with medium confidence">
            <a:extLst>
              <a:ext uri="{FF2B5EF4-FFF2-40B4-BE49-F238E27FC236}">
                <a16:creationId xmlns:a16="http://schemas.microsoft.com/office/drawing/2014/main" id="{89FCF3DE-3A2D-E64E-9EC9-669FBBC532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Title 15">
            <a:extLst>
              <a:ext uri="{FF2B5EF4-FFF2-40B4-BE49-F238E27FC236}">
                <a16:creationId xmlns:a16="http://schemas.microsoft.com/office/drawing/2014/main" id="{D33B1A83-C573-AD48-9718-327DF02C7AEB}"/>
              </a:ext>
            </a:extLst>
          </p:cNvPr>
          <p:cNvSpPr>
            <a:spLocks noGrp="1"/>
          </p:cNvSpPr>
          <p:nvPr>
            <p:ph type="title"/>
          </p:nvPr>
        </p:nvSpPr>
        <p:spPr>
          <a:xfrm>
            <a:off x="7822800" y="2419200"/>
            <a:ext cx="4031999" cy="1976400"/>
          </a:xfrm>
        </p:spPr>
        <p:txBody>
          <a:bodyPr anchor="t" anchorCtr="0"/>
          <a:lstStyle>
            <a:lvl1pPr>
              <a:defRPr sz="4200">
                <a:solidFill>
                  <a:schemeClr val="bg1"/>
                </a:solidFill>
              </a:defRPr>
            </a:lvl1pPr>
          </a:lstStyle>
          <a:p>
            <a:r>
              <a:rPr lang="en-GB" dirty="0"/>
              <a:t>Click to edit Master title style</a:t>
            </a:r>
            <a:endParaRPr lang="en-US" dirty="0"/>
          </a:p>
        </p:txBody>
      </p:sp>
      <p:sp>
        <p:nvSpPr>
          <p:cNvPr id="19" name="Text Placeholder 18">
            <a:extLst>
              <a:ext uri="{FF2B5EF4-FFF2-40B4-BE49-F238E27FC236}">
                <a16:creationId xmlns:a16="http://schemas.microsoft.com/office/drawing/2014/main" id="{3925B9A2-903D-654D-9A22-9D520923C5FF}"/>
              </a:ext>
            </a:extLst>
          </p:cNvPr>
          <p:cNvSpPr>
            <a:spLocks noGrp="1"/>
          </p:cNvSpPr>
          <p:nvPr>
            <p:ph type="body" sz="quarter" idx="10" hasCustomPrompt="1"/>
          </p:nvPr>
        </p:nvSpPr>
        <p:spPr>
          <a:xfrm>
            <a:off x="7822800" y="5302800"/>
            <a:ext cx="2088000" cy="492443"/>
          </a:xfrm>
          <a:prstGeom prst="rect">
            <a:avLst/>
          </a:prstGeom>
        </p:spPr>
        <p:txBody>
          <a:bodyPr lIns="18000" tIns="0" rIns="0" bIns="0">
            <a:spAutoFit/>
          </a:bodyPr>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Education Manager</a:t>
            </a:r>
          </a:p>
        </p:txBody>
      </p:sp>
      <p:sp>
        <p:nvSpPr>
          <p:cNvPr id="20" name="Text Placeholder 18">
            <a:extLst>
              <a:ext uri="{FF2B5EF4-FFF2-40B4-BE49-F238E27FC236}">
                <a16:creationId xmlns:a16="http://schemas.microsoft.com/office/drawing/2014/main" id="{1F8057F1-0B2A-7D45-96EF-0CAEE390EE4B}"/>
              </a:ext>
            </a:extLst>
          </p:cNvPr>
          <p:cNvSpPr>
            <a:spLocks noGrp="1"/>
          </p:cNvSpPr>
          <p:nvPr>
            <p:ph type="body" sz="quarter" idx="11" hasCustomPrompt="1"/>
          </p:nvPr>
        </p:nvSpPr>
        <p:spPr>
          <a:xfrm>
            <a:off x="7822800" y="6012000"/>
            <a:ext cx="2088000" cy="492443"/>
          </a:xfrm>
          <a:prstGeom prst="rect">
            <a:avLst/>
          </a:prstGeom>
        </p:spPr>
        <p:txBody>
          <a:bodyPr lIns="18000" tIns="0" rIns="0" bIns="0">
            <a:spAutoFit/>
          </a:bodyPr>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[Name]</a:t>
            </a:r>
            <a:br>
              <a:rPr lang="en-US" dirty="0"/>
            </a:br>
            <a:r>
              <a:rPr lang="en-US" dirty="0"/>
              <a:t>Financial Adviser</a:t>
            </a:r>
          </a:p>
        </p:txBody>
      </p:sp>
      <p:pic>
        <p:nvPicPr>
          <p:cNvPr id="3" name="Picture 2">
            <a:extLst>
              <a:ext uri="{FF2B5EF4-FFF2-40B4-BE49-F238E27FC236}">
                <a16:creationId xmlns:a16="http://schemas.microsoft.com/office/drawing/2014/main" id="{D205065E-FD83-CA44-A2BF-91F0A4963EED}"/>
              </a:ext>
            </a:extLst>
          </p:cNvPr>
          <p:cNvPicPr>
            <a:picLocks noChangeAspect="1"/>
          </p:cNvPicPr>
          <p:nvPr userDrawn="1"/>
        </p:nvPicPr>
        <p:blipFill>
          <a:blip r:embed="rId3"/>
          <a:stretch>
            <a:fillRect/>
          </a:stretch>
        </p:blipFill>
        <p:spPr>
          <a:xfrm>
            <a:off x="385200" y="277200"/>
            <a:ext cx="2301809" cy="453600"/>
          </a:xfrm>
          <a:prstGeom prst="rect">
            <a:avLst/>
          </a:prstGeom>
        </p:spPr>
      </p:pic>
    </p:spTree>
    <p:extLst>
      <p:ext uri="{BB962C8B-B14F-4D97-AF65-F5344CB8AC3E}">
        <p14:creationId xmlns:p14="http://schemas.microsoft.com/office/powerpoint/2010/main" val="29657382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Guiding Ray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694E11-521B-DF43-BC5B-6C9BA866DCFD}"/>
              </a:ext>
            </a:extLst>
          </p:cNvPr>
          <p:cNvPicPr>
            <a:picLocks noChangeAspect="1"/>
          </p:cNvPicPr>
          <p:nvPr/>
        </p:nvPicPr>
        <p:blipFill rotWithShape="1">
          <a:blip r:embed="rId2"/>
          <a:srcRect r="10282"/>
          <a:stretch/>
        </p:blipFill>
        <p:spPr>
          <a:xfrm>
            <a:off x="4295800" y="0"/>
            <a:ext cx="7896200" cy="6858000"/>
          </a:xfrm>
          <a:prstGeom prst="rect">
            <a:avLst/>
          </a:prstGeom>
        </p:spPr>
      </p:pic>
      <p:sp>
        <p:nvSpPr>
          <p:cNvPr id="2" name="Title 1">
            <a:extLst>
              <a:ext uri="{FF2B5EF4-FFF2-40B4-BE49-F238E27FC236}">
                <a16:creationId xmlns:a16="http://schemas.microsoft.com/office/drawing/2014/main" id="{40B1A5A0-B1D1-F14B-94E5-C494F602E63B}"/>
              </a:ext>
            </a:extLst>
          </p:cNvPr>
          <p:cNvSpPr>
            <a:spLocks noGrp="1"/>
          </p:cNvSpPr>
          <p:nvPr>
            <p:ph type="title"/>
          </p:nvPr>
        </p:nvSpPr>
        <p:spPr/>
        <p:txBody>
          <a:bodyPr>
            <a:noAutofit/>
          </a:bodyPr>
          <a:lstStyle/>
          <a:p>
            <a:r>
              <a:rPr lang="en-GB"/>
              <a:t>Click to edit Master title style</a:t>
            </a:r>
            <a:endParaRPr lang="en-US" dirty="0"/>
          </a:p>
        </p:txBody>
      </p:sp>
      <p:pic>
        <p:nvPicPr>
          <p:cNvPr id="4" name="Picture 3">
            <a:extLst>
              <a:ext uri="{FF2B5EF4-FFF2-40B4-BE49-F238E27FC236}">
                <a16:creationId xmlns:a16="http://schemas.microsoft.com/office/drawing/2014/main" id="{CAFA114A-7C22-B646-920D-7C6C1B42EC98}"/>
              </a:ext>
            </a:extLst>
          </p:cNvPr>
          <p:cNvPicPr>
            <a:picLocks noChangeAspect="1"/>
          </p:cNvPicPr>
          <p:nvPr/>
        </p:nvPicPr>
        <p:blipFill>
          <a:blip r:embed="rId3"/>
          <a:stretch>
            <a:fillRect/>
          </a:stretch>
        </p:blipFill>
        <p:spPr>
          <a:xfrm>
            <a:off x="11348156" y="376449"/>
            <a:ext cx="412157" cy="244241"/>
          </a:xfrm>
          <a:prstGeom prst="rect">
            <a:avLst/>
          </a:prstGeom>
        </p:spPr>
      </p:pic>
      <p:sp>
        <p:nvSpPr>
          <p:cNvPr id="5" name="Text Placeholder 14">
            <a:extLst>
              <a:ext uri="{FF2B5EF4-FFF2-40B4-BE49-F238E27FC236}">
                <a16:creationId xmlns:a16="http://schemas.microsoft.com/office/drawing/2014/main" id="{9F2D5D3B-054B-5143-819E-11F1C3D21102}"/>
              </a:ext>
            </a:extLst>
          </p:cNvPr>
          <p:cNvSpPr>
            <a:spLocks noGrp="1"/>
          </p:cNvSpPr>
          <p:nvPr>
            <p:ph type="body" sz="quarter" idx="10"/>
          </p:nvPr>
        </p:nvSpPr>
        <p:spPr>
          <a:xfrm>
            <a:off x="539751"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a:t>Click to edit Master text styles</a:t>
            </a:r>
          </a:p>
        </p:txBody>
      </p:sp>
      <p:sp>
        <p:nvSpPr>
          <p:cNvPr id="6" name="Text Placeholder 16">
            <a:extLst>
              <a:ext uri="{FF2B5EF4-FFF2-40B4-BE49-F238E27FC236}">
                <a16:creationId xmlns:a16="http://schemas.microsoft.com/office/drawing/2014/main" id="{CB3AB905-F565-CF4B-B4F6-E35D28566B91}"/>
              </a:ext>
            </a:extLst>
          </p:cNvPr>
          <p:cNvSpPr>
            <a:spLocks noGrp="1"/>
          </p:cNvSpPr>
          <p:nvPr>
            <p:ph type="body" sz="quarter" idx="11" hasCustomPrompt="1"/>
          </p:nvPr>
        </p:nvSpPr>
        <p:spPr>
          <a:xfrm>
            <a:off x="539751" y="5732166"/>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spTree>
    <p:extLst>
      <p:ext uri="{BB962C8B-B14F-4D97-AF65-F5344CB8AC3E}">
        <p14:creationId xmlns:p14="http://schemas.microsoft.com/office/powerpoint/2010/main" val="26693875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Guiding Ray 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E44576F-133F-6E45-B8BF-2C373B0A2719}"/>
              </a:ext>
            </a:extLst>
          </p:cNvPr>
          <p:cNvPicPr>
            <a:picLocks noChangeAspect="1"/>
          </p:cNvPicPr>
          <p:nvPr/>
        </p:nvPicPr>
        <p:blipFill>
          <a:blip r:embed="rId2"/>
          <a:stretch>
            <a:fillRect/>
          </a:stretch>
        </p:blipFill>
        <p:spPr>
          <a:xfrm>
            <a:off x="1343472" y="679690"/>
            <a:ext cx="10848528" cy="6178311"/>
          </a:xfrm>
          <a:prstGeom prst="rect">
            <a:avLst/>
          </a:prstGeom>
        </p:spPr>
      </p:pic>
      <p:sp>
        <p:nvSpPr>
          <p:cNvPr id="2" name="Title 1">
            <a:extLst>
              <a:ext uri="{FF2B5EF4-FFF2-40B4-BE49-F238E27FC236}">
                <a16:creationId xmlns:a16="http://schemas.microsoft.com/office/drawing/2014/main" id="{88F10444-D9B1-5C49-AC13-44E70CCDFF1D}"/>
              </a:ext>
            </a:extLst>
          </p:cNvPr>
          <p:cNvSpPr>
            <a:spLocks noGrp="1"/>
          </p:cNvSpPr>
          <p:nvPr>
            <p:ph type="title"/>
          </p:nvPr>
        </p:nvSpPr>
        <p:spPr/>
        <p:txBody>
          <a:bodyPr/>
          <a:lstStyle/>
          <a:p>
            <a:r>
              <a:rPr lang="en-GB"/>
              <a:t>Click to edit Master title style</a:t>
            </a:r>
            <a:endParaRPr lang="en-US"/>
          </a:p>
        </p:txBody>
      </p:sp>
      <p:sp>
        <p:nvSpPr>
          <p:cNvPr id="3" name="Text Placeholder 14">
            <a:extLst>
              <a:ext uri="{FF2B5EF4-FFF2-40B4-BE49-F238E27FC236}">
                <a16:creationId xmlns:a16="http://schemas.microsoft.com/office/drawing/2014/main" id="{1C0C4143-6346-274B-963D-B7DB6B40C486}"/>
              </a:ext>
            </a:extLst>
          </p:cNvPr>
          <p:cNvSpPr>
            <a:spLocks noGrp="1"/>
          </p:cNvSpPr>
          <p:nvPr>
            <p:ph type="body" sz="quarter" idx="10"/>
          </p:nvPr>
        </p:nvSpPr>
        <p:spPr>
          <a:xfrm>
            <a:off x="539751"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a:t>Click to edit Master text styles</a:t>
            </a:r>
          </a:p>
        </p:txBody>
      </p:sp>
      <p:sp>
        <p:nvSpPr>
          <p:cNvPr id="4" name="Text Placeholder 16">
            <a:extLst>
              <a:ext uri="{FF2B5EF4-FFF2-40B4-BE49-F238E27FC236}">
                <a16:creationId xmlns:a16="http://schemas.microsoft.com/office/drawing/2014/main" id="{B40C50BF-CF85-8046-B268-61294E698489}"/>
              </a:ext>
            </a:extLst>
          </p:cNvPr>
          <p:cNvSpPr>
            <a:spLocks noGrp="1"/>
          </p:cNvSpPr>
          <p:nvPr>
            <p:ph type="body" sz="quarter" idx="11" hasCustomPrompt="1"/>
          </p:nvPr>
        </p:nvSpPr>
        <p:spPr>
          <a:xfrm>
            <a:off x="539751" y="5732166"/>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pic>
        <p:nvPicPr>
          <p:cNvPr id="5" name="Picture 4">
            <a:extLst>
              <a:ext uri="{FF2B5EF4-FFF2-40B4-BE49-F238E27FC236}">
                <a16:creationId xmlns:a16="http://schemas.microsoft.com/office/drawing/2014/main" id="{22C28A06-9BC2-174D-B4B8-5301DC9C86A8}"/>
              </a:ext>
            </a:extLst>
          </p:cNvPr>
          <p:cNvPicPr>
            <a:picLocks noChangeAspect="1"/>
          </p:cNvPicPr>
          <p:nvPr/>
        </p:nvPicPr>
        <p:blipFill>
          <a:blip r:embed="rId3"/>
          <a:stretch>
            <a:fillRect/>
          </a:stretch>
        </p:blipFill>
        <p:spPr>
          <a:xfrm>
            <a:off x="11348156" y="376449"/>
            <a:ext cx="412157" cy="244241"/>
          </a:xfrm>
          <a:prstGeom prst="rect">
            <a:avLst/>
          </a:prstGeom>
        </p:spPr>
      </p:pic>
    </p:spTree>
    <p:extLst>
      <p:ext uri="{BB962C8B-B14F-4D97-AF65-F5344CB8AC3E}">
        <p14:creationId xmlns:p14="http://schemas.microsoft.com/office/powerpoint/2010/main" val="20498581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Guiding Ray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8E0DD2-167A-F24E-8740-0348AB187FC2}"/>
              </a:ext>
            </a:extLst>
          </p:cNvPr>
          <p:cNvPicPr>
            <a:picLocks noChangeAspect="1"/>
          </p:cNvPicPr>
          <p:nvPr/>
        </p:nvPicPr>
        <p:blipFill>
          <a:blip r:embed="rId2"/>
          <a:stretch>
            <a:fillRect/>
          </a:stretch>
        </p:blipFill>
        <p:spPr>
          <a:xfrm>
            <a:off x="4511825" y="0"/>
            <a:ext cx="7677156" cy="6858000"/>
          </a:xfrm>
          <a:prstGeom prst="rect">
            <a:avLst/>
          </a:prstGeom>
        </p:spPr>
      </p:pic>
      <p:sp>
        <p:nvSpPr>
          <p:cNvPr id="2" name="Title 1">
            <a:extLst>
              <a:ext uri="{FF2B5EF4-FFF2-40B4-BE49-F238E27FC236}">
                <a16:creationId xmlns:a16="http://schemas.microsoft.com/office/drawing/2014/main" id="{473BF1CC-50AE-5F4E-892F-DB81FDABD065}"/>
              </a:ext>
            </a:extLst>
          </p:cNvPr>
          <p:cNvSpPr>
            <a:spLocks noGrp="1"/>
          </p:cNvSpPr>
          <p:nvPr>
            <p:ph type="title"/>
          </p:nvPr>
        </p:nvSpPr>
        <p:spPr/>
        <p:txBody>
          <a:bodyPr/>
          <a:lstStyle/>
          <a:p>
            <a:r>
              <a:rPr lang="en-GB"/>
              <a:t>Click to edit Master title style</a:t>
            </a:r>
            <a:endParaRPr lang="en-US"/>
          </a:p>
        </p:txBody>
      </p:sp>
      <p:sp>
        <p:nvSpPr>
          <p:cNvPr id="4" name="Text Placeholder 14">
            <a:extLst>
              <a:ext uri="{FF2B5EF4-FFF2-40B4-BE49-F238E27FC236}">
                <a16:creationId xmlns:a16="http://schemas.microsoft.com/office/drawing/2014/main" id="{8BFA6CCC-6201-8E45-821B-737CED81FEF3}"/>
              </a:ext>
            </a:extLst>
          </p:cNvPr>
          <p:cNvSpPr>
            <a:spLocks noGrp="1"/>
          </p:cNvSpPr>
          <p:nvPr>
            <p:ph type="body" sz="quarter" idx="10"/>
          </p:nvPr>
        </p:nvSpPr>
        <p:spPr>
          <a:xfrm>
            <a:off x="539751"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a:t>Click to edit Master text styles</a:t>
            </a:r>
          </a:p>
        </p:txBody>
      </p:sp>
      <p:sp>
        <p:nvSpPr>
          <p:cNvPr id="5" name="Text Placeholder 16">
            <a:extLst>
              <a:ext uri="{FF2B5EF4-FFF2-40B4-BE49-F238E27FC236}">
                <a16:creationId xmlns:a16="http://schemas.microsoft.com/office/drawing/2014/main" id="{5A1400D6-6A31-784A-94ED-A5DEC0DB1DF5}"/>
              </a:ext>
            </a:extLst>
          </p:cNvPr>
          <p:cNvSpPr>
            <a:spLocks noGrp="1"/>
          </p:cNvSpPr>
          <p:nvPr>
            <p:ph type="body" sz="quarter" idx="11" hasCustomPrompt="1"/>
          </p:nvPr>
        </p:nvSpPr>
        <p:spPr>
          <a:xfrm>
            <a:off x="539751" y="5732166"/>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pic>
        <p:nvPicPr>
          <p:cNvPr id="6" name="Picture 5">
            <a:extLst>
              <a:ext uri="{FF2B5EF4-FFF2-40B4-BE49-F238E27FC236}">
                <a16:creationId xmlns:a16="http://schemas.microsoft.com/office/drawing/2014/main" id="{F88D4A8B-2798-1B49-B3A6-D985D931B793}"/>
              </a:ext>
            </a:extLst>
          </p:cNvPr>
          <p:cNvPicPr>
            <a:picLocks noChangeAspect="1"/>
          </p:cNvPicPr>
          <p:nvPr/>
        </p:nvPicPr>
        <p:blipFill>
          <a:blip r:embed="rId3"/>
          <a:stretch>
            <a:fillRect/>
          </a:stretch>
        </p:blipFill>
        <p:spPr>
          <a:xfrm>
            <a:off x="11348156" y="376449"/>
            <a:ext cx="412157" cy="244241"/>
          </a:xfrm>
          <a:prstGeom prst="rect">
            <a:avLst/>
          </a:prstGeom>
        </p:spPr>
      </p:pic>
    </p:spTree>
    <p:extLst>
      <p:ext uri="{BB962C8B-B14F-4D97-AF65-F5344CB8AC3E}">
        <p14:creationId xmlns:p14="http://schemas.microsoft.com/office/powerpoint/2010/main" val="22411330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Guiding Ray 5">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A498EA1-EE72-B14E-9FF7-04BAECC18EBD}"/>
              </a:ext>
            </a:extLst>
          </p:cNvPr>
          <p:cNvPicPr>
            <a:picLocks noChangeAspect="1"/>
          </p:cNvPicPr>
          <p:nvPr/>
        </p:nvPicPr>
        <p:blipFill rotWithShape="1">
          <a:blip r:embed="rId2"/>
          <a:srcRect r="21988"/>
          <a:stretch/>
        </p:blipFill>
        <p:spPr>
          <a:xfrm>
            <a:off x="5326092" y="0"/>
            <a:ext cx="6865909" cy="6858000"/>
          </a:xfrm>
          <a:prstGeom prst="rect">
            <a:avLst/>
          </a:prstGeom>
        </p:spPr>
      </p:pic>
      <p:sp>
        <p:nvSpPr>
          <p:cNvPr id="2" name="Title 1">
            <a:extLst>
              <a:ext uri="{FF2B5EF4-FFF2-40B4-BE49-F238E27FC236}">
                <a16:creationId xmlns:a16="http://schemas.microsoft.com/office/drawing/2014/main" id="{473BF1CC-50AE-5F4E-892F-DB81FDABD065}"/>
              </a:ext>
            </a:extLst>
          </p:cNvPr>
          <p:cNvSpPr>
            <a:spLocks noGrp="1"/>
          </p:cNvSpPr>
          <p:nvPr>
            <p:ph type="title"/>
          </p:nvPr>
        </p:nvSpPr>
        <p:spPr/>
        <p:txBody>
          <a:bodyPr/>
          <a:lstStyle/>
          <a:p>
            <a:r>
              <a:rPr lang="en-GB"/>
              <a:t>Click to edit Master title style</a:t>
            </a:r>
            <a:endParaRPr lang="en-US"/>
          </a:p>
        </p:txBody>
      </p:sp>
      <p:sp>
        <p:nvSpPr>
          <p:cNvPr id="4" name="Text Placeholder 14">
            <a:extLst>
              <a:ext uri="{FF2B5EF4-FFF2-40B4-BE49-F238E27FC236}">
                <a16:creationId xmlns:a16="http://schemas.microsoft.com/office/drawing/2014/main" id="{8BFA6CCC-6201-8E45-821B-737CED81FEF3}"/>
              </a:ext>
            </a:extLst>
          </p:cNvPr>
          <p:cNvSpPr>
            <a:spLocks noGrp="1"/>
          </p:cNvSpPr>
          <p:nvPr>
            <p:ph type="body" sz="quarter" idx="10"/>
          </p:nvPr>
        </p:nvSpPr>
        <p:spPr>
          <a:xfrm>
            <a:off x="539751"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a:t>Click to edit Master text styles</a:t>
            </a:r>
          </a:p>
        </p:txBody>
      </p:sp>
      <p:sp>
        <p:nvSpPr>
          <p:cNvPr id="5" name="Text Placeholder 16">
            <a:extLst>
              <a:ext uri="{FF2B5EF4-FFF2-40B4-BE49-F238E27FC236}">
                <a16:creationId xmlns:a16="http://schemas.microsoft.com/office/drawing/2014/main" id="{5A1400D6-6A31-784A-94ED-A5DEC0DB1DF5}"/>
              </a:ext>
            </a:extLst>
          </p:cNvPr>
          <p:cNvSpPr>
            <a:spLocks noGrp="1"/>
          </p:cNvSpPr>
          <p:nvPr>
            <p:ph type="body" sz="quarter" idx="11" hasCustomPrompt="1"/>
          </p:nvPr>
        </p:nvSpPr>
        <p:spPr>
          <a:xfrm>
            <a:off x="539751" y="5732166"/>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pic>
        <p:nvPicPr>
          <p:cNvPr id="6" name="Picture 5">
            <a:extLst>
              <a:ext uri="{FF2B5EF4-FFF2-40B4-BE49-F238E27FC236}">
                <a16:creationId xmlns:a16="http://schemas.microsoft.com/office/drawing/2014/main" id="{F88D4A8B-2798-1B49-B3A6-D985D931B793}"/>
              </a:ext>
            </a:extLst>
          </p:cNvPr>
          <p:cNvPicPr>
            <a:picLocks noChangeAspect="1"/>
          </p:cNvPicPr>
          <p:nvPr/>
        </p:nvPicPr>
        <p:blipFill>
          <a:blip r:embed="rId3"/>
          <a:stretch>
            <a:fillRect/>
          </a:stretch>
        </p:blipFill>
        <p:spPr>
          <a:xfrm>
            <a:off x="11348156" y="376449"/>
            <a:ext cx="412157" cy="244241"/>
          </a:xfrm>
          <a:prstGeom prst="rect">
            <a:avLst/>
          </a:prstGeom>
        </p:spPr>
      </p:pic>
    </p:spTree>
    <p:extLst>
      <p:ext uri="{BB962C8B-B14F-4D97-AF65-F5344CB8AC3E}">
        <p14:creationId xmlns:p14="http://schemas.microsoft.com/office/powerpoint/2010/main" val="37505619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Section heading - illustration">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6BEB273-144E-8E4F-BA8D-7AD3619A49C3}"/>
              </a:ext>
            </a:extLst>
          </p:cNvPr>
          <p:cNvPicPr>
            <a:picLocks noChangeAspect="1"/>
          </p:cNvPicPr>
          <p:nvPr/>
        </p:nvPicPr>
        <p:blipFill>
          <a:blip r:embed="rId2"/>
          <a:stretch>
            <a:fillRect/>
          </a:stretch>
        </p:blipFill>
        <p:spPr>
          <a:xfrm>
            <a:off x="1" y="0"/>
            <a:ext cx="12191999" cy="6910088"/>
          </a:xfrm>
          <a:prstGeom prst="rect">
            <a:avLst/>
          </a:prstGeom>
        </p:spPr>
      </p:pic>
      <p:pic>
        <p:nvPicPr>
          <p:cNvPr id="9" name="Picture 8">
            <a:extLst>
              <a:ext uri="{FF2B5EF4-FFF2-40B4-BE49-F238E27FC236}">
                <a16:creationId xmlns:a16="http://schemas.microsoft.com/office/drawing/2014/main" id="{672CB57A-6F3B-B14B-A990-AB4CC21543EB}"/>
              </a:ext>
            </a:extLst>
          </p:cNvPr>
          <p:cNvPicPr>
            <a:picLocks noChangeAspect="1"/>
          </p:cNvPicPr>
          <p:nvPr/>
        </p:nvPicPr>
        <p:blipFill>
          <a:blip r:embed="rId3"/>
          <a:stretch>
            <a:fillRect/>
          </a:stretch>
        </p:blipFill>
        <p:spPr>
          <a:xfrm>
            <a:off x="11348156" y="376449"/>
            <a:ext cx="412157" cy="244241"/>
          </a:xfrm>
          <a:prstGeom prst="rect">
            <a:avLst/>
          </a:prstGeom>
        </p:spPr>
      </p:pic>
      <p:sp>
        <p:nvSpPr>
          <p:cNvPr id="10" name="Title 9">
            <a:extLst>
              <a:ext uri="{FF2B5EF4-FFF2-40B4-BE49-F238E27FC236}">
                <a16:creationId xmlns:a16="http://schemas.microsoft.com/office/drawing/2014/main" id="{50A558AE-7CCA-6D40-95AA-D979930A26F8}"/>
              </a:ext>
            </a:extLst>
          </p:cNvPr>
          <p:cNvSpPr>
            <a:spLocks noGrp="1"/>
          </p:cNvSpPr>
          <p:nvPr>
            <p:ph type="title"/>
          </p:nvPr>
        </p:nvSpPr>
        <p:spPr>
          <a:xfrm>
            <a:off x="540000" y="2995200"/>
            <a:ext cx="4932000" cy="864000"/>
          </a:xfrm>
        </p:spPr>
        <p:txBody>
          <a:bodyPr lIns="0" tIns="0" rIns="0" bIns="0" anchor="ctr" anchorCtr="0"/>
          <a:lstStyle>
            <a:lvl1pPr>
              <a:defRPr sz="4800">
                <a:solidFill>
                  <a:srgbClr val="EA4403"/>
                </a:solidFill>
              </a:defRPr>
            </a:lvl1pPr>
          </a:lstStyle>
          <a:p>
            <a:r>
              <a:rPr lang="en-GB"/>
              <a:t>Click to edit Master title style</a:t>
            </a:r>
            <a:endParaRPr lang="en-US" dirty="0"/>
          </a:p>
        </p:txBody>
      </p:sp>
    </p:spTree>
    <p:extLst>
      <p:ext uri="{BB962C8B-B14F-4D97-AF65-F5344CB8AC3E}">
        <p14:creationId xmlns:p14="http://schemas.microsoft.com/office/powerpoint/2010/main" val="17213361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ection heading - photo">
    <p:spTree>
      <p:nvGrpSpPr>
        <p:cNvPr id="1" name=""/>
        <p:cNvGrpSpPr/>
        <p:nvPr/>
      </p:nvGrpSpPr>
      <p:grpSpPr>
        <a:xfrm>
          <a:off x="0" y="0"/>
          <a:ext cx="0" cy="0"/>
          <a:chOff x="0" y="0"/>
          <a:chExt cx="0" cy="0"/>
        </a:xfrm>
      </p:grpSpPr>
      <p:sp>
        <p:nvSpPr>
          <p:cNvPr id="3" name="Title 9">
            <a:extLst>
              <a:ext uri="{FF2B5EF4-FFF2-40B4-BE49-F238E27FC236}">
                <a16:creationId xmlns:a16="http://schemas.microsoft.com/office/drawing/2014/main" id="{8B4B90AC-FD75-2A44-B5F5-3052CD839BEB}"/>
              </a:ext>
            </a:extLst>
          </p:cNvPr>
          <p:cNvSpPr>
            <a:spLocks noGrp="1"/>
          </p:cNvSpPr>
          <p:nvPr>
            <p:ph type="title"/>
          </p:nvPr>
        </p:nvSpPr>
        <p:spPr>
          <a:xfrm>
            <a:off x="540000" y="2995200"/>
            <a:ext cx="4932000" cy="864000"/>
          </a:xfrm>
        </p:spPr>
        <p:txBody>
          <a:bodyPr lIns="0" tIns="0" rIns="0" bIns="0" anchor="ctr" anchorCtr="0"/>
          <a:lstStyle>
            <a:lvl1pPr>
              <a:defRPr sz="4800">
                <a:solidFill>
                  <a:srgbClr val="53565A"/>
                </a:solidFill>
              </a:defRPr>
            </a:lvl1pPr>
          </a:lstStyle>
          <a:p>
            <a:r>
              <a:rPr lang="en-GB"/>
              <a:t>Click to edit Master title style</a:t>
            </a:r>
            <a:endParaRPr lang="en-US" dirty="0"/>
          </a:p>
        </p:txBody>
      </p:sp>
      <p:pic>
        <p:nvPicPr>
          <p:cNvPr id="4" name="Picture 3">
            <a:extLst>
              <a:ext uri="{FF2B5EF4-FFF2-40B4-BE49-F238E27FC236}">
                <a16:creationId xmlns:a16="http://schemas.microsoft.com/office/drawing/2014/main" id="{C52E69FF-C1EB-9C43-B568-5F6A344582C7}"/>
              </a:ext>
            </a:extLst>
          </p:cNvPr>
          <p:cNvPicPr>
            <a:picLocks noChangeAspect="1"/>
          </p:cNvPicPr>
          <p:nvPr/>
        </p:nvPicPr>
        <p:blipFill>
          <a:blip r:embed="rId2"/>
          <a:stretch>
            <a:fillRect/>
          </a:stretch>
        </p:blipFill>
        <p:spPr>
          <a:xfrm>
            <a:off x="11348156" y="376449"/>
            <a:ext cx="412157" cy="244241"/>
          </a:xfrm>
          <a:prstGeom prst="rect">
            <a:avLst/>
          </a:prstGeom>
        </p:spPr>
      </p:pic>
    </p:spTree>
    <p:extLst>
      <p:ext uri="{BB962C8B-B14F-4D97-AF65-F5344CB8AC3E}">
        <p14:creationId xmlns:p14="http://schemas.microsoft.com/office/powerpoint/2010/main" val="12996991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_Section heading - photo - White compass">
    <p:spTree>
      <p:nvGrpSpPr>
        <p:cNvPr id="1" name=""/>
        <p:cNvGrpSpPr/>
        <p:nvPr/>
      </p:nvGrpSpPr>
      <p:grpSpPr>
        <a:xfrm>
          <a:off x="0" y="0"/>
          <a:ext cx="0" cy="0"/>
          <a:chOff x="0" y="0"/>
          <a:chExt cx="0" cy="0"/>
        </a:xfrm>
      </p:grpSpPr>
      <p:sp>
        <p:nvSpPr>
          <p:cNvPr id="3" name="Title 9">
            <a:extLst>
              <a:ext uri="{FF2B5EF4-FFF2-40B4-BE49-F238E27FC236}">
                <a16:creationId xmlns:a16="http://schemas.microsoft.com/office/drawing/2014/main" id="{8B4B90AC-FD75-2A44-B5F5-3052CD839BEB}"/>
              </a:ext>
            </a:extLst>
          </p:cNvPr>
          <p:cNvSpPr>
            <a:spLocks noGrp="1"/>
          </p:cNvSpPr>
          <p:nvPr>
            <p:ph type="title"/>
          </p:nvPr>
        </p:nvSpPr>
        <p:spPr>
          <a:xfrm>
            <a:off x="540000" y="2995200"/>
            <a:ext cx="4932000" cy="864000"/>
          </a:xfrm>
        </p:spPr>
        <p:txBody>
          <a:bodyPr lIns="0" tIns="0" rIns="0" bIns="0" anchor="ctr" anchorCtr="0"/>
          <a:lstStyle>
            <a:lvl1pPr>
              <a:defRPr sz="4800">
                <a:solidFill>
                  <a:srgbClr val="53565A"/>
                </a:solidFill>
              </a:defRPr>
            </a:lvl1pPr>
          </a:lstStyle>
          <a:p>
            <a:r>
              <a:rPr lang="en-GB"/>
              <a:t>Click to edit Master title style</a:t>
            </a:r>
            <a:endParaRPr lang="en-US" dirty="0"/>
          </a:p>
        </p:txBody>
      </p:sp>
      <p:pic>
        <p:nvPicPr>
          <p:cNvPr id="5" name="Picture 4">
            <a:extLst>
              <a:ext uri="{FF2B5EF4-FFF2-40B4-BE49-F238E27FC236}">
                <a16:creationId xmlns:a16="http://schemas.microsoft.com/office/drawing/2014/main" id="{87F37080-357D-C147-913D-4B959EBD431D}"/>
              </a:ext>
            </a:extLst>
          </p:cNvPr>
          <p:cNvPicPr>
            <a:picLocks noChangeAspect="1"/>
          </p:cNvPicPr>
          <p:nvPr/>
        </p:nvPicPr>
        <p:blipFill>
          <a:blip r:embed="rId2"/>
          <a:stretch>
            <a:fillRect/>
          </a:stretch>
        </p:blipFill>
        <p:spPr>
          <a:xfrm>
            <a:off x="11362215" y="381911"/>
            <a:ext cx="410399" cy="243199"/>
          </a:xfrm>
          <a:prstGeom prst="rect">
            <a:avLst/>
          </a:prstGeom>
        </p:spPr>
      </p:pic>
    </p:spTree>
    <p:extLst>
      <p:ext uri="{BB962C8B-B14F-4D97-AF65-F5344CB8AC3E}">
        <p14:creationId xmlns:p14="http://schemas.microsoft.com/office/powerpoint/2010/main" val="24996899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aglin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480FBB-EB56-3448-AC79-6C3053254E4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9" name="Title 8">
            <a:extLst>
              <a:ext uri="{FF2B5EF4-FFF2-40B4-BE49-F238E27FC236}">
                <a16:creationId xmlns:a16="http://schemas.microsoft.com/office/drawing/2014/main" id="{30849712-A132-AE4C-A5E7-F6B8F5FF7648}"/>
              </a:ext>
            </a:extLst>
          </p:cNvPr>
          <p:cNvSpPr>
            <a:spLocks noGrp="1"/>
          </p:cNvSpPr>
          <p:nvPr>
            <p:ph type="title" hasCustomPrompt="1"/>
          </p:nvPr>
        </p:nvSpPr>
        <p:spPr>
          <a:xfrm>
            <a:off x="540000" y="2382657"/>
            <a:ext cx="7585200" cy="2091599"/>
          </a:xfrm>
        </p:spPr>
        <p:txBody>
          <a:bodyPr anchor="ctr"/>
          <a:lstStyle>
            <a:lvl1pPr>
              <a:defRPr sz="4500">
                <a:solidFill>
                  <a:schemeClr val="bg1"/>
                </a:solidFill>
              </a:defRPr>
            </a:lvl1pPr>
          </a:lstStyle>
          <a:p>
            <a:r>
              <a:rPr lang="en-GB" dirty="0"/>
              <a:t>It’s Australian. </a:t>
            </a:r>
            <a:br>
              <a:rPr lang="en-GB" dirty="0"/>
            </a:br>
            <a:r>
              <a:rPr lang="en-GB" dirty="0"/>
              <a:t>It’s super.</a:t>
            </a:r>
            <a:br>
              <a:rPr lang="en-GB" dirty="0"/>
            </a:br>
            <a:r>
              <a:rPr lang="en-GB" dirty="0"/>
              <a:t>And it’s yours.</a:t>
            </a:r>
          </a:p>
        </p:txBody>
      </p:sp>
    </p:spTree>
    <p:extLst>
      <p:ext uri="{BB962C8B-B14F-4D97-AF65-F5344CB8AC3E}">
        <p14:creationId xmlns:p14="http://schemas.microsoft.com/office/powerpoint/2010/main" val="39080020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_Tagline">
    <p:bg>
      <p:bgPr>
        <a:solidFill>
          <a:schemeClr val="bg1"/>
        </a:solidFill>
        <a:effectLst/>
      </p:bgPr>
    </p:bg>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A12032F0-F693-DC94-3352-17AF321291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itle 8">
            <a:extLst>
              <a:ext uri="{FF2B5EF4-FFF2-40B4-BE49-F238E27FC236}">
                <a16:creationId xmlns:a16="http://schemas.microsoft.com/office/drawing/2014/main" id="{30849712-A132-AE4C-A5E7-F6B8F5FF7648}"/>
              </a:ext>
            </a:extLst>
          </p:cNvPr>
          <p:cNvSpPr>
            <a:spLocks noGrp="1"/>
          </p:cNvSpPr>
          <p:nvPr>
            <p:ph type="title" hasCustomPrompt="1"/>
          </p:nvPr>
        </p:nvSpPr>
        <p:spPr>
          <a:xfrm>
            <a:off x="540000" y="2382657"/>
            <a:ext cx="7585200" cy="2091599"/>
          </a:xfrm>
        </p:spPr>
        <p:txBody>
          <a:bodyPr anchor="ctr"/>
          <a:lstStyle>
            <a:lvl1pPr>
              <a:defRPr sz="4500">
                <a:solidFill>
                  <a:schemeClr val="bg1"/>
                </a:solidFill>
              </a:defRPr>
            </a:lvl1pPr>
          </a:lstStyle>
          <a:p>
            <a:r>
              <a:rPr lang="en-GB" dirty="0"/>
              <a:t>It’s Australian. </a:t>
            </a:r>
            <a:br>
              <a:rPr lang="en-GB" dirty="0"/>
            </a:br>
            <a:r>
              <a:rPr lang="en-GB" dirty="0"/>
              <a:t>It’s super.</a:t>
            </a:r>
            <a:br>
              <a:rPr lang="en-GB" dirty="0"/>
            </a:br>
            <a:r>
              <a:rPr lang="en-GB" dirty="0"/>
              <a:t>And it’s yours.</a:t>
            </a:r>
          </a:p>
        </p:txBody>
      </p:sp>
      <p:pic>
        <p:nvPicPr>
          <p:cNvPr id="6" name="Picture 5">
            <a:extLst>
              <a:ext uri="{FF2B5EF4-FFF2-40B4-BE49-F238E27FC236}">
                <a16:creationId xmlns:a16="http://schemas.microsoft.com/office/drawing/2014/main" id="{95108EA9-C2D0-779B-DD74-CC6200B3A963}"/>
              </a:ext>
            </a:extLst>
          </p:cNvPr>
          <p:cNvPicPr>
            <a:picLocks noChangeAspect="1"/>
          </p:cNvPicPr>
          <p:nvPr userDrawn="1"/>
        </p:nvPicPr>
        <p:blipFill>
          <a:blip r:embed="rId3"/>
          <a:stretch>
            <a:fillRect/>
          </a:stretch>
        </p:blipFill>
        <p:spPr>
          <a:xfrm>
            <a:off x="540001" y="548135"/>
            <a:ext cx="2521025" cy="496799"/>
          </a:xfrm>
          <a:prstGeom prst="rect">
            <a:avLst/>
          </a:prstGeom>
        </p:spPr>
      </p:pic>
    </p:spTree>
    <p:extLst>
      <p:ext uri="{BB962C8B-B14F-4D97-AF65-F5344CB8AC3E}">
        <p14:creationId xmlns:p14="http://schemas.microsoft.com/office/powerpoint/2010/main" val="4169618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hank you">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328777B-3E37-394D-A673-E49A5BE721F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itle 1">
            <a:extLst>
              <a:ext uri="{FF2B5EF4-FFF2-40B4-BE49-F238E27FC236}">
                <a16:creationId xmlns:a16="http://schemas.microsoft.com/office/drawing/2014/main" id="{5EA3E111-2EF8-DB49-A71A-98919D49037E}"/>
              </a:ext>
            </a:extLst>
          </p:cNvPr>
          <p:cNvSpPr txBox="1">
            <a:spLocks/>
          </p:cNvSpPr>
          <p:nvPr/>
        </p:nvSpPr>
        <p:spPr>
          <a:xfrm>
            <a:off x="540000" y="2419200"/>
            <a:ext cx="6768165" cy="864096"/>
          </a:xfrm>
          <a:prstGeom prst="rect">
            <a:avLst/>
          </a:prstGeom>
        </p:spPr>
        <p:txBody>
          <a:bodyPr vert="horz" lIns="0" tIns="0" rIns="0" bIns="0" rtlCol="0" anchor="ctr">
            <a:noAutofit/>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sz="4800" dirty="0">
                <a:solidFill>
                  <a:schemeClr val="bg1"/>
                </a:solidFill>
              </a:rPr>
              <a:t>Thanks for attending</a:t>
            </a:r>
          </a:p>
        </p:txBody>
      </p:sp>
      <p:sp>
        <p:nvSpPr>
          <p:cNvPr id="8" name="Title 1">
            <a:extLst>
              <a:ext uri="{FF2B5EF4-FFF2-40B4-BE49-F238E27FC236}">
                <a16:creationId xmlns:a16="http://schemas.microsoft.com/office/drawing/2014/main" id="{E5180511-2F3F-4049-A100-83E4478A2CBE}"/>
              </a:ext>
            </a:extLst>
          </p:cNvPr>
          <p:cNvSpPr txBox="1">
            <a:spLocks/>
          </p:cNvSpPr>
          <p:nvPr/>
        </p:nvSpPr>
        <p:spPr>
          <a:xfrm>
            <a:off x="1415480" y="3486787"/>
            <a:ext cx="6680376" cy="864096"/>
          </a:xfrm>
          <a:prstGeom prst="rect">
            <a:avLst/>
          </a:prstGeom>
        </p:spPr>
        <p:txBody>
          <a:bodyPr vert="horz" lIns="121920" tIns="60960" rIns="121920" bIns="60960" rtlCol="0" anchor="ctr">
            <a:noAutofit/>
          </a:bodyPr>
          <a:lstStyle>
            <a:lvl1pPr algn="l" defTabSz="914400" rtl="0" eaLnBrk="1" latinLnBrk="0" hangingPunct="1">
              <a:spcBef>
                <a:spcPct val="0"/>
              </a:spcBef>
              <a:buNone/>
              <a:defRPr sz="3100" kern="1200">
                <a:solidFill>
                  <a:schemeClr val="accent2"/>
                </a:solidFill>
                <a:latin typeface="+mj-lt"/>
                <a:ea typeface="+mj-ea"/>
                <a:cs typeface="+mj-cs"/>
              </a:defRPr>
            </a:lvl1pPr>
          </a:lstStyle>
          <a:p>
            <a:r>
              <a:rPr lang="en-AU" sz="2400" dirty="0">
                <a:solidFill>
                  <a:schemeClr val="bg1"/>
                </a:solidFill>
              </a:rPr>
              <a:t>Please type your questions into the </a:t>
            </a:r>
          </a:p>
          <a:p>
            <a:r>
              <a:rPr lang="en-AU" sz="2400" b="1" dirty="0">
                <a:solidFill>
                  <a:schemeClr val="bg1"/>
                </a:solidFill>
              </a:rPr>
              <a:t>Q&amp;A </a:t>
            </a:r>
            <a:r>
              <a:rPr lang="en-AU" sz="2400" dirty="0">
                <a:solidFill>
                  <a:schemeClr val="bg1"/>
                </a:solidFill>
              </a:rPr>
              <a:t>at the bottom of the screen.</a:t>
            </a:r>
          </a:p>
        </p:txBody>
      </p:sp>
      <p:pic>
        <p:nvPicPr>
          <p:cNvPr id="10" name="Picture 9">
            <a:extLst>
              <a:ext uri="{FF2B5EF4-FFF2-40B4-BE49-F238E27FC236}">
                <a16:creationId xmlns:a16="http://schemas.microsoft.com/office/drawing/2014/main" id="{827600B1-35AF-6A4D-862C-250AC444776C}"/>
              </a:ext>
            </a:extLst>
          </p:cNvPr>
          <p:cNvPicPr>
            <a:picLocks noChangeAspect="1"/>
          </p:cNvPicPr>
          <p:nvPr/>
        </p:nvPicPr>
        <p:blipFill>
          <a:blip r:embed="rId3"/>
          <a:stretch>
            <a:fillRect/>
          </a:stretch>
        </p:blipFill>
        <p:spPr>
          <a:xfrm>
            <a:off x="540001" y="548135"/>
            <a:ext cx="2521025" cy="496799"/>
          </a:xfrm>
          <a:prstGeom prst="rect">
            <a:avLst/>
          </a:prstGeom>
        </p:spPr>
      </p:pic>
      <p:pic>
        <p:nvPicPr>
          <p:cNvPr id="9" name="Picture 8" descr="Icon&#10;&#10;Description automatically generated">
            <a:extLst>
              <a:ext uri="{FF2B5EF4-FFF2-40B4-BE49-F238E27FC236}">
                <a16:creationId xmlns:a16="http://schemas.microsoft.com/office/drawing/2014/main" id="{653C6F4B-D529-9946-93FB-CF4584767E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0000" y="3549103"/>
            <a:ext cx="766800" cy="766800"/>
          </a:xfrm>
          <a:prstGeom prst="rect">
            <a:avLst/>
          </a:prstGeom>
        </p:spPr>
      </p:pic>
    </p:spTree>
    <p:extLst>
      <p:ext uri="{BB962C8B-B14F-4D97-AF65-F5344CB8AC3E}">
        <p14:creationId xmlns:p14="http://schemas.microsoft.com/office/powerpoint/2010/main" val="246293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55D75-80F6-8645-88AB-91FD0D30461A}"/>
              </a:ext>
            </a:extLst>
          </p:cNvPr>
          <p:cNvSpPr>
            <a:spLocks noGrp="1"/>
          </p:cNvSpPr>
          <p:nvPr>
            <p:ph type="title"/>
          </p:nvPr>
        </p:nvSpPr>
        <p:spPr>
          <a:xfrm>
            <a:off x="540000" y="360000"/>
            <a:ext cx="10081120" cy="939600"/>
          </a:xfrm>
        </p:spPr>
        <p:txBody>
          <a:bodyPr lIns="0" anchor="t" anchorCtr="0"/>
          <a:lstStyle>
            <a:lvl1pPr>
              <a:defRPr sz="4100">
                <a:solidFill>
                  <a:srgbClr val="EA4403"/>
                </a:solidFill>
              </a:defRPr>
            </a:lvl1pPr>
          </a:lstStyle>
          <a:p>
            <a:r>
              <a:rPr lang="en-GB" dirty="0"/>
              <a:t>Click to edit Master title style</a:t>
            </a:r>
            <a:endParaRPr lang="en-US" dirty="0"/>
          </a:p>
        </p:txBody>
      </p:sp>
      <p:pic>
        <p:nvPicPr>
          <p:cNvPr id="8" name="Picture 7">
            <a:extLst>
              <a:ext uri="{FF2B5EF4-FFF2-40B4-BE49-F238E27FC236}">
                <a16:creationId xmlns:a16="http://schemas.microsoft.com/office/drawing/2014/main" id="{F4D59D87-1C8C-C24A-AC82-E28CA7BB2F28}"/>
              </a:ext>
            </a:extLst>
          </p:cNvPr>
          <p:cNvPicPr>
            <a:picLocks noChangeAspect="1"/>
          </p:cNvPicPr>
          <p:nvPr userDrawn="1"/>
        </p:nvPicPr>
        <p:blipFill>
          <a:blip r:embed="rId2"/>
          <a:stretch>
            <a:fillRect/>
          </a:stretch>
        </p:blipFill>
        <p:spPr>
          <a:xfrm>
            <a:off x="11348156" y="376447"/>
            <a:ext cx="412157" cy="244241"/>
          </a:xfrm>
          <a:prstGeom prst="rect">
            <a:avLst/>
          </a:prstGeom>
        </p:spPr>
      </p:pic>
      <p:sp>
        <p:nvSpPr>
          <p:cNvPr id="15" name="Text Placeholder 14">
            <a:extLst>
              <a:ext uri="{FF2B5EF4-FFF2-40B4-BE49-F238E27FC236}">
                <a16:creationId xmlns:a16="http://schemas.microsoft.com/office/drawing/2014/main" id="{530AB4AA-A32A-E641-8AB6-EB8D9227FC8D}"/>
              </a:ext>
            </a:extLst>
          </p:cNvPr>
          <p:cNvSpPr>
            <a:spLocks noGrp="1"/>
          </p:cNvSpPr>
          <p:nvPr>
            <p:ph type="body" sz="quarter" idx="10"/>
          </p:nvPr>
        </p:nvSpPr>
        <p:spPr>
          <a:xfrm>
            <a:off x="539750"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dirty="0"/>
              <a:t>Click to edit Master text styles</a:t>
            </a:r>
          </a:p>
        </p:txBody>
      </p:sp>
      <p:sp>
        <p:nvSpPr>
          <p:cNvPr id="17" name="Text Placeholder 16">
            <a:extLst>
              <a:ext uri="{FF2B5EF4-FFF2-40B4-BE49-F238E27FC236}">
                <a16:creationId xmlns:a16="http://schemas.microsoft.com/office/drawing/2014/main" id="{774C4F35-12E5-BB4D-9B0E-E53585C444F9}"/>
              </a:ext>
            </a:extLst>
          </p:cNvPr>
          <p:cNvSpPr>
            <a:spLocks noGrp="1"/>
          </p:cNvSpPr>
          <p:nvPr>
            <p:ph type="body" sz="quarter" idx="11" hasCustomPrompt="1"/>
          </p:nvPr>
        </p:nvSpPr>
        <p:spPr>
          <a:xfrm>
            <a:off x="539750" y="5732165"/>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spTree>
    <p:extLst>
      <p:ext uri="{BB962C8B-B14F-4D97-AF65-F5344CB8AC3E}">
        <p14:creationId xmlns:p14="http://schemas.microsoft.com/office/powerpoint/2010/main" val="2178681494"/>
      </p:ext>
    </p:extLst>
  </p:cSld>
  <p:clrMapOvr>
    <a:masterClrMapping/>
  </p:clrMapOvr>
  <p:extLst>
    <p:ext uri="{DCECCB84-F9BA-43D5-87BE-67443E8EF086}">
      <p15:sldGuideLst xmlns:p15="http://schemas.microsoft.com/office/powerpoint/2012/main">
        <p15:guide id="1" orient="horz" pos="4110">
          <p15:clr>
            <a:srgbClr val="FBAE40"/>
          </p15:clr>
        </p15:guide>
        <p15:guide id="2" pos="3840">
          <p15:clr>
            <a:srgbClr val="FBAE40"/>
          </p15:clr>
        </p15:guide>
        <p15:guide id="3" orient="horz" pos="1344">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Date Placeholder 3"/>
          <p:cNvSpPr>
            <a:spLocks noGrp="1"/>
          </p:cNvSpPr>
          <p:nvPr>
            <p:ph type="dt" sz="half" idx="10"/>
          </p:nvPr>
        </p:nvSpPr>
        <p:spPr>
          <a:xfrm>
            <a:off x="5536041" y="6206980"/>
            <a:ext cx="1808099" cy="360000"/>
          </a:xfrm>
          <a:prstGeom prst="rect">
            <a:avLst/>
          </a:prstGeom>
        </p:spPr>
        <p:txBody>
          <a:bodyPr/>
          <a:lstStyle/>
          <a:p>
            <a:pPr>
              <a:defRPr/>
            </a:pPr>
            <a:fld id="{E81D77EB-E5F6-401A-9F36-5FF3F92B821E}" type="datetimeFigureOut">
              <a:rPr lang="en-AU" smtClean="0"/>
              <a:pPr>
                <a:defRPr/>
              </a:pPr>
              <a:t>12/09/2022</a:t>
            </a:fld>
            <a:endParaRPr lang="en-AU" dirty="0"/>
          </a:p>
        </p:txBody>
      </p:sp>
      <p:sp>
        <p:nvSpPr>
          <p:cNvPr id="5" name="Footer Placeholder 4"/>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6" name="Slide Number Placeholder 5"/>
          <p:cNvSpPr>
            <a:spLocks noGrp="1"/>
          </p:cNvSpPr>
          <p:nvPr>
            <p:ph type="sldNum" sz="quarter" idx="12"/>
          </p:nvPr>
        </p:nvSpPr>
        <p:spPr>
          <a:xfrm>
            <a:off x="815413" y="6206980"/>
            <a:ext cx="672075" cy="360000"/>
          </a:xfrm>
          <a:prstGeom prst="rect">
            <a:avLst/>
          </a:prstGeom>
        </p:spPr>
        <p:txBody>
          <a:bodyPr/>
          <a:lstStyle/>
          <a:p>
            <a:pPr>
              <a:defRPr/>
            </a:pPr>
            <a:fld id="{8AE61187-61E2-4848-BDB6-4C2D12F3BF63}" type="slidenum">
              <a:rPr lang="en-AU" smtClean="0"/>
              <a:pPr>
                <a:defRPr/>
              </a:pPr>
              <a:t>‹#›</a:t>
            </a:fld>
            <a:endParaRPr lang="en-AU" dirty="0"/>
          </a:p>
        </p:txBody>
      </p:sp>
    </p:spTree>
    <p:extLst>
      <p:ext uri="{BB962C8B-B14F-4D97-AF65-F5344CB8AC3E}">
        <p14:creationId xmlns:p14="http://schemas.microsoft.com/office/powerpoint/2010/main" val="14042782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sz="half" idx="1"/>
          </p:nvPr>
        </p:nvSpPr>
        <p:spPr>
          <a:xfrm>
            <a:off x="815411" y="1600201"/>
            <a:ext cx="4944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5982635" y="1600201"/>
            <a:ext cx="4944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1" y="6206980"/>
            <a:ext cx="1808099" cy="360000"/>
          </a:xfrm>
          <a:prstGeom prst="rect">
            <a:avLst/>
          </a:prstGeom>
        </p:spPr>
        <p:txBody>
          <a:bodyPr/>
          <a:lstStyle/>
          <a:p>
            <a:pPr>
              <a:defRPr/>
            </a:pPr>
            <a:fld id="{CCC1060B-CC02-477C-8B85-1177166D95A3}" type="datetimeFigureOut">
              <a:rPr lang="en-AU" smtClean="0"/>
              <a:pPr>
                <a:defRPr/>
              </a:pPr>
              <a:t>12/09/2022</a:t>
            </a:fld>
            <a:endParaRPr lang="en-AU" dirty="0"/>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pPr>
              <a:defRPr/>
            </a:pPr>
            <a:fld id="{1D90008C-B670-4776-8264-3D0ABBAE9F9D}" type="slidenum">
              <a:rPr lang="en-AU" smtClean="0"/>
              <a:pPr>
                <a:defRPr/>
              </a:pPr>
              <a:t>‹#›</a:t>
            </a:fld>
            <a:endParaRPr lang="en-AU" dirty="0"/>
          </a:p>
        </p:txBody>
      </p:sp>
    </p:spTree>
    <p:extLst>
      <p:ext uri="{BB962C8B-B14F-4D97-AF65-F5344CB8AC3E}">
        <p14:creationId xmlns:p14="http://schemas.microsoft.com/office/powerpoint/2010/main" val="244417704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sz="half" idx="1"/>
          </p:nvPr>
        </p:nvSpPr>
        <p:spPr>
          <a:xfrm>
            <a:off x="815411"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4210608"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1" y="6206980"/>
            <a:ext cx="1808099" cy="360000"/>
          </a:xfrm>
          <a:prstGeom prst="rect">
            <a:avLst/>
          </a:prstGeom>
        </p:spPr>
        <p:txBody>
          <a:bodyPr/>
          <a:lstStyle/>
          <a:p>
            <a:pPr>
              <a:defRPr/>
            </a:pPr>
            <a:fld id="{5B8D71CE-7889-4667-9C05-7E7B28984D14}" type="datetimeFigureOut">
              <a:rPr lang="en-AU" smtClean="0"/>
              <a:pPr>
                <a:defRPr/>
              </a:pPr>
              <a:t>12/09/2022</a:t>
            </a:fld>
            <a:endParaRPr lang="en-AU" dirty="0"/>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pPr>
              <a:defRPr/>
            </a:pPr>
            <a:fld id="{1898F9A1-4B09-47DB-96AF-8F4771B15F28}" type="slidenum">
              <a:rPr lang="en-AU" smtClean="0"/>
              <a:pPr>
                <a:defRPr/>
              </a:pPr>
              <a:t>‹#›</a:t>
            </a:fld>
            <a:endParaRPr lang="en-AU" dirty="0"/>
          </a:p>
        </p:txBody>
      </p:sp>
      <p:sp>
        <p:nvSpPr>
          <p:cNvPr id="8" name="Content Placeholder 3"/>
          <p:cNvSpPr>
            <a:spLocks noGrp="1"/>
          </p:cNvSpPr>
          <p:nvPr>
            <p:ph sz="half" idx="13"/>
          </p:nvPr>
        </p:nvSpPr>
        <p:spPr>
          <a:xfrm>
            <a:off x="7605804"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Tree>
    <p:extLst>
      <p:ext uri="{BB962C8B-B14F-4D97-AF65-F5344CB8AC3E}">
        <p14:creationId xmlns:p14="http://schemas.microsoft.com/office/powerpoint/2010/main" val="353988620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ColumnShaded">
    <p:spTree>
      <p:nvGrpSpPr>
        <p:cNvPr id="1" name=""/>
        <p:cNvGrpSpPr/>
        <p:nvPr/>
      </p:nvGrpSpPr>
      <p:grpSpPr>
        <a:xfrm>
          <a:off x="0" y="0"/>
          <a:ext cx="0" cy="0"/>
          <a:chOff x="0" y="0"/>
          <a:chExt cx="0" cy="0"/>
        </a:xfrm>
      </p:grpSpPr>
      <p:sp>
        <p:nvSpPr>
          <p:cNvPr id="8" name="Rounded Rectangle 7"/>
          <p:cNvSpPr/>
          <p:nvPr/>
        </p:nvSpPr>
        <p:spPr>
          <a:xfrm>
            <a:off x="776084" y="1604798"/>
            <a:ext cx="10561179" cy="4416492"/>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sz="half" idx="1"/>
          </p:nvPr>
        </p:nvSpPr>
        <p:spPr>
          <a:xfrm>
            <a:off x="828520" y="1626420"/>
            <a:ext cx="5083200" cy="4372800"/>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6178901" y="1626420"/>
            <a:ext cx="5083200" cy="4372800"/>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1" y="6206980"/>
            <a:ext cx="1808099" cy="360000"/>
          </a:xfrm>
          <a:prstGeom prst="rect">
            <a:avLst/>
          </a:prstGeom>
        </p:spPr>
        <p:txBody>
          <a:bodyPr/>
          <a:lstStyle/>
          <a:p>
            <a:pPr>
              <a:defRPr/>
            </a:pPr>
            <a:fld id="{7DB009FC-871A-45C0-9DC6-8196F6ED7321}" type="datetimeFigureOut">
              <a:rPr lang="en-AU" smtClean="0"/>
              <a:pPr>
                <a:defRPr/>
              </a:pPr>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pPr>
              <a:defRPr/>
            </a:pPr>
            <a:fld id="{A74E067E-3329-4F7C-B859-6CD975AC7E7D}" type="slidenum">
              <a:rPr lang="en-AU" smtClean="0"/>
              <a:pPr>
                <a:defRPr/>
              </a:pPr>
              <a:t>‹#›</a:t>
            </a:fld>
            <a:endParaRPr lang="en-AU"/>
          </a:p>
        </p:txBody>
      </p:sp>
      <p:sp>
        <p:nvSpPr>
          <p:cNvPr id="9" name="Rounded Rectangle 8">
            <a:extLst>
              <a:ext uri="{FF2B5EF4-FFF2-40B4-BE49-F238E27FC236}">
                <a16:creationId xmlns:a16="http://schemas.microsoft.com/office/drawing/2014/main" id="{8CB476D1-6B8E-5B4E-BCAE-BABCDEB6043B}"/>
              </a:ext>
            </a:extLst>
          </p:cNvPr>
          <p:cNvSpPr/>
          <p:nvPr userDrawn="1"/>
        </p:nvSpPr>
        <p:spPr>
          <a:xfrm>
            <a:off x="776818" y="1604434"/>
            <a:ext cx="10560049" cy="4417484"/>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AU"/>
          </a:p>
        </p:txBody>
      </p:sp>
    </p:spTree>
    <p:extLst>
      <p:ext uri="{BB962C8B-B14F-4D97-AF65-F5344CB8AC3E}">
        <p14:creationId xmlns:p14="http://schemas.microsoft.com/office/powerpoint/2010/main" val="3324929541"/>
      </p:ext>
    </p:extLst>
  </p:cSld>
  <p:clrMapOvr>
    <a:masterClrMapping/>
  </p:clrMapOvr>
  <p:extLst>
    <p:ext uri="{DCECCB84-F9BA-43D5-87BE-67443E8EF086}">
      <p15:sldGuideLst xmlns:p15="http://schemas.microsoft.com/office/powerpoint/2012/main">
        <p15:guide id="1" orient="horz" pos="2880">
          <p15:clr>
            <a:srgbClr val="FBAE40"/>
          </p15:clr>
        </p15:guide>
        <p15:guide id="2" pos="512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ColumnShaded 2">
    <p:spTree>
      <p:nvGrpSpPr>
        <p:cNvPr id="1" name=""/>
        <p:cNvGrpSpPr/>
        <p:nvPr/>
      </p:nvGrpSpPr>
      <p:grpSpPr>
        <a:xfrm>
          <a:off x="0" y="0"/>
          <a:ext cx="0" cy="0"/>
          <a:chOff x="0" y="0"/>
          <a:chExt cx="0" cy="0"/>
        </a:xfrm>
      </p:grpSpPr>
      <p:sp>
        <p:nvSpPr>
          <p:cNvPr id="9" name="Rounded Rectangle 8"/>
          <p:cNvSpPr/>
          <p:nvPr/>
        </p:nvSpPr>
        <p:spPr>
          <a:xfrm>
            <a:off x="6139088" y="1599016"/>
            <a:ext cx="5280587" cy="4326261"/>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
        <p:nvSpPr>
          <p:cNvPr id="8" name="Rounded Rectangle 7"/>
          <p:cNvSpPr/>
          <p:nvPr/>
        </p:nvSpPr>
        <p:spPr>
          <a:xfrm>
            <a:off x="776085" y="1599016"/>
            <a:ext cx="5280587" cy="4326261"/>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3200"/>
          </a:p>
        </p:txBody>
      </p:sp>
      <p:sp>
        <p:nvSpPr>
          <p:cNvPr id="2" name="Title 1"/>
          <p:cNvSpPr>
            <a:spLocks noGrp="1"/>
          </p:cNvSpPr>
          <p:nvPr>
            <p:ph type="title"/>
          </p:nvPr>
        </p:nvSpPr>
        <p:spPr/>
        <p:txBody>
          <a:bodyPr/>
          <a:lstStyle/>
          <a:p>
            <a:r>
              <a:rPr lang="en-GB"/>
              <a:t>Click to edit Master title style</a:t>
            </a:r>
            <a:endParaRPr lang="en-AU" dirty="0"/>
          </a:p>
        </p:txBody>
      </p:sp>
      <p:sp>
        <p:nvSpPr>
          <p:cNvPr id="3" name="Content Placeholder 2"/>
          <p:cNvSpPr>
            <a:spLocks noGrp="1"/>
          </p:cNvSpPr>
          <p:nvPr>
            <p:ph sz="half" idx="1"/>
          </p:nvPr>
        </p:nvSpPr>
        <p:spPr>
          <a:xfrm>
            <a:off x="888830" y="1652641"/>
            <a:ext cx="5084943" cy="427275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6218229" y="1652640"/>
            <a:ext cx="5083200" cy="4272639"/>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1" y="6206980"/>
            <a:ext cx="1808099" cy="360000"/>
          </a:xfrm>
          <a:prstGeom prst="rect">
            <a:avLst/>
          </a:prstGeom>
        </p:spPr>
        <p:txBody>
          <a:bodyPr/>
          <a:lstStyle/>
          <a:p>
            <a:pPr>
              <a:defRPr/>
            </a:pPr>
            <a:fld id="{D722A88D-FC0C-4255-A39E-6D96448524EB}" type="datetimeFigureOut">
              <a:rPr lang="en-AU" smtClean="0"/>
              <a:pPr>
                <a:defRPr/>
              </a:pPr>
              <a:t>12/09/2022</a:t>
            </a:fld>
            <a:endParaRPr lang="en-AU"/>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pPr>
              <a:defRPr/>
            </a:pPr>
            <a:fld id="{668FB263-424D-4164-BD45-8272B5F796D1}" type="slidenum">
              <a:rPr lang="en-AU" smtClean="0"/>
              <a:pPr>
                <a:defRPr/>
              </a:pPr>
              <a:t>‹#›</a:t>
            </a:fld>
            <a:endParaRPr lang="en-AU"/>
          </a:p>
        </p:txBody>
      </p:sp>
      <p:sp>
        <p:nvSpPr>
          <p:cNvPr id="10" name="Rounded Rectangle 9">
            <a:extLst>
              <a:ext uri="{FF2B5EF4-FFF2-40B4-BE49-F238E27FC236}">
                <a16:creationId xmlns:a16="http://schemas.microsoft.com/office/drawing/2014/main" id="{CD532799-65D5-E54C-A23D-41DB150FD362}"/>
              </a:ext>
            </a:extLst>
          </p:cNvPr>
          <p:cNvSpPr/>
          <p:nvPr userDrawn="1"/>
        </p:nvSpPr>
        <p:spPr>
          <a:xfrm>
            <a:off x="6138334" y="1598084"/>
            <a:ext cx="5281084" cy="4326467"/>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AU"/>
          </a:p>
        </p:txBody>
      </p:sp>
      <p:sp>
        <p:nvSpPr>
          <p:cNvPr id="11" name="Rounded Rectangle 10">
            <a:extLst>
              <a:ext uri="{FF2B5EF4-FFF2-40B4-BE49-F238E27FC236}">
                <a16:creationId xmlns:a16="http://schemas.microsoft.com/office/drawing/2014/main" id="{33943EC5-3930-2646-9CCA-E5E7A6004F01}"/>
              </a:ext>
            </a:extLst>
          </p:cNvPr>
          <p:cNvSpPr/>
          <p:nvPr userDrawn="1"/>
        </p:nvSpPr>
        <p:spPr>
          <a:xfrm>
            <a:off x="776818" y="1598084"/>
            <a:ext cx="5278967" cy="4326467"/>
          </a:xfrm>
          <a:prstGeom prst="roundRect">
            <a:avLst>
              <a:gd name="adj" fmla="val 1752"/>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AU"/>
          </a:p>
        </p:txBody>
      </p:sp>
    </p:spTree>
    <p:extLst>
      <p:ext uri="{BB962C8B-B14F-4D97-AF65-F5344CB8AC3E}">
        <p14:creationId xmlns:p14="http://schemas.microsoft.com/office/powerpoint/2010/main" val="21493131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HalfPagePic Content">
    <p:spTree>
      <p:nvGrpSpPr>
        <p:cNvPr id="1" name=""/>
        <p:cNvGrpSpPr/>
        <p:nvPr/>
      </p:nvGrpSpPr>
      <p:grpSpPr>
        <a:xfrm>
          <a:off x="0" y="0"/>
          <a:ext cx="0" cy="0"/>
          <a:chOff x="0" y="0"/>
          <a:chExt cx="0" cy="0"/>
        </a:xfrm>
      </p:grpSpPr>
      <p:sp>
        <p:nvSpPr>
          <p:cNvPr id="2" name="Title 1"/>
          <p:cNvSpPr>
            <a:spLocks noGrp="1"/>
          </p:cNvSpPr>
          <p:nvPr>
            <p:ph type="title"/>
          </p:nvPr>
        </p:nvSpPr>
        <p:spPr>
          <a:xfrm>
            <a:off x="6480044" y="307568"/>
            <a:ext cx="4913899" cy="1143000"/>
          </a:xfrm>
        </p:spPr>
        <p:txBody>
          <a:bodyPr>
            <a:noAutofit/>
          </a:bodyPr>
          <a:lstStyle/>
          <a:p>
            <a:r>
              <a:rPr lang="en-GB"/>
              <a:t>Click to edit Master title style</a:t>
            </a:r>
            <a:endParaRPr lang="en-AU" dirty="0"/>
          </a:p>
        </p:txBody>
      </p:sp>
      <p:sp>
        <p:nvSpPr>
          <p:cNvPr id="3" name="Content Placeholder 2"/>
          <p:cNvSpPr>
            <a:spLocks noGrp="1"/>
          </p:cNvSpPr>
          <p:nvPr>
            <p:ph sz="half" idx="1"/>
          </p:nvPr>
        </p:nvSpPr>
        <p:spPr>
          <a:xfrm>
            <a:off x="0" y="0"/>
            <a:ext cx="5873136" cy="6858000"/>
          </a:xfrm>
        </p:spPr>
        <p:txBody>
          <a:bodyPr>
            <a:norm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6480043" y="1600201"/>
            <a:ext cx="4944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Date Placeholder 4"/>
          <p:cNvSpPr>
            <a:spLocks noGrp="1"/>
          </p:cNvSpPr>
          <p:nvPr>
            <p:ph type="dt" sz="half" idx="10"/>
          </p:nvPr>
        </p:nvSpPr>
        <p:spPr>
          <a:xfrm>
            <a:off x="5536041" y="6206980"/>
            <a:ext cx="1808099" cy="360000"/>
          </a:xfrm>
          <a:prstGeom prst="rect">
            <a:avLst/>
          </a:prstGeom>
        </p:spPr>
        <p:txBody>
          <a:bodyPr/>
          <a:lstStyle/>
          <a:p>
            <a:pPr>
              <a:defRPr/>
            </a:pPr>
            <a:fld id="{B3E2FF4E-5125-4A3B-AF89-0D4D1A9FF28A}" type="datetimeFigureOut">
              <a:rPr lang="en-AU" smtClean="0"/>
              <a:pPr>
                <a:defRPr/>
              </a:pPr>
              <a:t>12/09/2022</a:t>
            </a:fld>
            <a:endParaRPr lang="en-AU" dirty="0"/>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pPr>
              <a:defRPr/>
            </a:pPr>
            <a:fld id="{B56E9563-2FB3-47F0-B71E-F34A0C96B1A4}" type="slidenum">
              <a:rPr lang="en-AU" smtClean="0"/>
              <a:pPr>
                <a:defRPr/>
              </a:pPr>
              <a:t>‹#›</a:t>
            </a:fld>
            <a:endParaRPr lang="en-AU" dirty="0"/>
          </a:p>
        </p:txBody>
      </p:sp>
    </p:spTree>
    <p:extLst>
      <p:ext uri="{BB962C8B-B14F-4D97-AF65-F5344CB8AC3E}">
        <p14:creationId xmlns:p14="http://schemas.microsoft.com/office/powerpoint/2010/main" val="9080275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a:lvl1pPr>
          </a:lstStyle>
          <a:p>
            <a:r>
              <a:rPr lang="en-GB"/>
              <a:t>Click to edit Master title style</a:t>
            </a:r>
            <a:endParaRPr lang="en-AU" dirty="0"/>
          </a:p>
        </p:txBody>
      </p:sp>
      <p:sp>
        <p:nvSpPr>
          <p:cNvPr id="3" name="Text Placeholder 2"/>
          <p:cNvSpPr>
            <a:spLocks noGrp="1"/>
          </p:cNvSpPr>
          <p:nvPr>
            <p:ph type="body" idx="1"/>
          </p:nvPr>
        </p:nvSpPr>
        <p:spPr>
          <a:xfrm>
            <a:off x="828523" y="1535113"/>
            <a:ext cx="4944000" cy="639763"/>
          </a:xfrm>
        </p:spPr>
        <p:txBody>
          <a:bodyPr anchor="b">
            <a:noAutofit/>
          </a:bodyPr>
          <a:lstStyle>
            <a:lvl1pPr marL="0" indent="0">
              <a:buNone/>
              <a:defRPr sz="2133" b="1"/>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GB"/>
              <a:t>Click to edit Master text styles</a:t>
            </a:r>
          </a:p>
        </p:txBody>
      </p:sp>
      <p:sp>
        <p:nvSpPr>
          <p:cNvPr id="4" name="Content Placeholder 3"/>
          <p:cNvSpPr>
            <a:spLocks noGrp="1"/>
          </p:cNvSpPr>
          <p:nvPr>
            <p:ph sz="half" idx="2"/>
          </p:nvPr>
        </p:nvSpPr>
        <p:spPr>
          <a:xfrm>
            <a:off x="828523" y="2174875"/>
            <a:ext cx="4944000" cy="3951288"/>
          </a:xfrm>
        </p:spPr>
        <p:txBody>
          <a:bodyPr>
            <a:noAutofit/>
          </a:bodyPr>
          <a:lstStyle>
            <a:lvl1pPr marL="0" indent="0">
              <a:buFont typeface="Arial" panose="020B0604020202020204" pitchFamily="34" charset="0"/>
              <a:buNone/>
              <a:defRPr sz="2133"/>
            </a:lvl1pPr>
            <a:lvl2pPr>
              <a:defRPr sz="2133"/>
            </a:lvl2pPr>
            <a:lvl3pPr>
              <a:defRPr sz="2133"/>
            </a:lvl3pPr>
            <a:lvl4pPr>
              <a:defRPr sz="2133"/>
            </a:lvl4pPr>
            <a:lvl5pPr>
              <a:defRPr sz="2133"/>
            </a:lvl5pPr>
            <a:lvl6pPr>
              <a:defRPr sz="2133"/>
            </a:lvl6pPr>
            <a:lvl7pPr>
              <a:defRPr sz="2133"/>
            </a:lvl7pPr>
            <a:lvl8pPr>
              <a:defRPr sz="2133"/>
            </a:lvl8pPr>
            <a:lvl9pPr>
              <a:defRPr sz="213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Text Placeholder 4"/>
          <p:cNvSpPr>
            <a:spLocks noGrp="1"/>
          </p:cNvSpPr>
          <p:nvPr>
            <p:ph type="body" sz="quarter" idx="3"/>
          </p:nvPr>
        </p:nvSpPr>
        <p:spPr>
          <a:xfrm>
            <a:off x="5973771" y="1535113"/>
            <a:ext cx="4944000" cy="639763"/>
          </a:xfrm>
        </p:spPr>
        <p:txBody>
          <a:bodyPr anchor="b">
            <a:noAutofit/>
          </a:bodyPr>
          <a:lstStyle>
            <a:lvl1pPr marL="0" indent="0">
              <a:buNone/>
              <a:defRPr sz="2133" b="1"/>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GB"/>
              <a:t>Click to edit Master text styles</a:t>
            </a:r>
          </a:p>
        </p:txBody>
      </p:sp>
      <p:sp>
        <p:nvSpPr>
          <p:cNvPr id="6" name="Content Placeholder 5"/>
          <p:cNvSpPr>
            <a:spLocks noGrp="1"/>
          </p:cNvSpPr>
          <p:nvPr>
            <p:ph sz="quarter" idx="4"/>
          </p:nvPr>
        </p:nvSpPr>
        <p:spPr>
          <a:xfrm>
            <a:off x="5973771" y="2174875"/>
            <a:ext cx="4944000" cy="3951288"/>
          </a:xfrm>
        </p:spPr>
        <p:txBody>
          <a:bodyPr>
            <a:noAutofit/>
          </a:bodyPr>
          <a:lstStyle>
            <a:lvl1pPr>
              <a:defRPr sz="2133"/>
            </a:lvl1pPr>
            <a:lvl2pPr>
              <a:defRPr sz="2133"/>
            </a:lvl2pPr>
            <a:lvl3pPr>
              <a:defRPr sz="2133"/>
            </a:lvl3pPr>
            <a:lvl4pPr>
              <a:defRPr sz="2133"/>
            </a:lvl4pPr>
            <a:lvl5pPr>
              <a:defRPr sz="2133"/>
            </a:lvl5pPr>
            <a:lvl6pPr>
              <a:defRPr sz="2133"/>
            </a:lvl6pPr>
            <a:lvl7pPr>
              <a:defRPr sz="2133"/>
            </a:lvl7pPr>
            <a:lvl8pPr>
              <a:defRPr sz="2133"/>
            </a:lvl8pPr>
            <a:lvl9pPr>
              <a:defRPr sz="213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7" name="Date Placeholder 6"/>
          <p:cNvSpPr>
            <a:spLocks noGrp="1"/>
          </p:cNvSpPr>
          <p:nvPr>
            <p:ph type="dt" sz="half" idx="10"/>
          </p:nvPr>
        </p:nvSpPr>
        <p:spPr>
          <a:xfrm>
            <a:off x="5536041" y="6206980"/>
            <a:ext cx="1808099" cy="360000"/>
          </a:xfrm>
          <a:prstGeom prst="rect">
            <a:avLst/>
          </a:prstGeom>
        </p:spPr>
        <p:txBody>
          <a:bodyPr/>
          <a:lstStyle/>
          <a:p>
            <a:pPr>
              <a:defRPr/>
            </a:pPr>
            <a:fld id="{2EE98099-0263-4902-BA44-C1EEDC6098B3}" type="datetimeFigureOut">
              <a:rPr lang="en-AU" smtClean="0"/>
              <a:pPr>
                <a:defRPr/>
              </a:pPr>
              <a:t>12/09/2022</a:t>
            </a:fld>
            <a:endParaRPr lang="en-AU" dirty="0"/>
          </a:p>
        </p:txBody>
      </p:sp>
      <p:sp>
        <p:nvSpPr>
          <p:cNvPr id="8" name="Footer Placeholder 7"/>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9" name="Slide Number Placeholder 8"/>
          <p:cNvSpPr>
            <a:spLocks noGrp="1"/>
          </p:cNvSpPr>
          <p:nvPr>
            <p:ph type="sldNum" sz="quarter" idx="12"/>
          </p:nvPr>
        </p:nvSpPr>
        <p:spPr>
          <a:xfrm>
            <a:off x="815413" y="6206980"/>
            <a:ext cx="672075" cy="360000"/>
          </a:xfrm>
          <a:prstGeom prst="rect">
            <a:avLst/>
          </a:prstGeom>
        </p:spPr>
        <p:txBody>
          <a:bodyPr/>
          <a:lstStyle/>
          <a:p>
            <a:pPr>
              <a:defRPr/>
            </a:pPr>
            <a:fld id="{84A70217-040D-4382-B60A-F9C7A6C1063B}" type="slidenum">
              <a:rPr lang="en-AU" smtClean="0"/>
              <a:pPr>
                <a:defRPr/>
              </a:pPr>
              <a:t>‹#›</a:t>
            </a:fld>
            <a:endParaRPr lang="en-AU" dirty="0"/>
          </a:p>
        </p:txBody>
      </p:sp>
    </p:spTree>
    <p:extLst>
      <p:ext uri="{BB962C8B-B14F-4D97-AF65-F5344CB8AC3E}">
        <p14:creationId xmlns:p14="http://schemas.microsoft.com/office/powerpoint/2010/main" val="259852220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dirty="0"/>
          </a:p>
        </p:txBody>
      </p:sp>
      <p:sp>
        <p:nvSpPr>
          <p:cNvPr id="3" name="Date Placeholder 2"/>
          <p:cNvSpPr>
            <a:spLocks noGrp="1"/>
          </p:cNvSpPr>
          <p:nvPr>
            <p:ph type="dt" sz="half" idx="10"/>
          </p:nvPr>
        </p:nvSpPr>
        <p:spPr>
          <a:xfrm>
            <a:off x="5536041" y="6206980"/>
            <a:ext cx="1808099" cy="360000"/>
          </a:xfrm>
          <a:prstGeom prst="rect">
            <a:avLst/>
          </a:prstGeom>
        </p:spPr>
        <p:txBody>
          <a:bodyPr/>
          <a:lstStyle/>
          <a:p>
            <a:pPr>
              <a:defRPr/>
            </a:pPr>
            <a:fld id="{7D13BDE1-AE71-49D3-8B9D-9AF39C558ADA}" type="datetimeFigureOut">
              <a:rPr lang="en-AU" smtClean="0"/>
              <a:pPr>
                <a:defRPr/>
              </a:pPr>
              <a:t>12/09/2022</a:t>
            </a:fld>
            <a:endParaRPr lang="en-AU" dirty="0"/>
          </a:p>
        </p:txBody>
      </p:sp>
      <p:sp>
        <p:nvSpPr>
          <p:cNvPr id="4" name="Footer Placeholder 3"/>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5" name="Slide Number Placeholder 4"/>
          <p:cNvSpPr>
            <a:spLocks noGrp="1"/>
          </p:cNvSpPr>
          <p:nvPr>
            <p:ph type="sldNum" sz="quarter" idx="12"/>
          </p:nvPr>
        </p:nvSpPr>
        <p:spPr>
          <a:xfrm>
            <a:off x="815413" y="6206980"/>
            <a:ext cx="672075" cy="360000"/>
          </a:xfrm>
          <a:prstGeom prst="rect">
            <a:avLst/>
          </a:prstGeom>
        </p:spPr>
        <p:txBody>
          <a:bodyPr/>
          <a:lstStyle/>
          <a:p>
            <a:pPr>
              <a:defRPr/>
            </a:pPr>
            <a:fld id="{ACFDA093-DE3D-4C8C-9D47-AEEDCE1DA9B0}" type="slidenum">
              <a:rPr lang="en-AU" smtClean="0"/>
              <a:pPr>
                <a:defRPr/>
              </a:pPr>
              <a:t>‹#›</a:t>
            </a:fld>
            <a:endParaRPr lang="en-AU" dirty="0"/>
          </a:p>
        </p:txBody>
      </p:sp>
    </p:spTree>
    <p:extLst>
      <p:ext uri="{BB962C8B-B14F-4D97-AF65-F5344CB8AC3E}">
        <p14:creationId xmlns:p14="http://schemas.microsoft.com/office/powerpoint/2010/main" val="62003355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QuotePage1">
    <p:spTree>
      <p:nvGrpSpPr>
        <p:cNvPr id="1" name=""/>
        <p:cNvGrpSpPr/>
        <p:nvPr/>
      </p:nvGrpSpPr>
      <p:grpSpPr>
        <a:xfrm>
          <a:off x="0" y="0"/>
          <a:ext cx="0" cy="0"/>
          <a:chOff x="0" y="0"/>
          <a:chExt cx="0" cy="0"/>
        </a:xfrm>
      </p:grpSpPr>
      <p:sp>
        <p:nvSpPr>
          <p:cNvPr id="2" name="Title 1"/>
          <p:cNvSpPr>
            <a:spLocks noGrp="1"/>
          </p:cNvSpPr>
          <p:nvPr>
            <p:ph type="title"/>
          </p:nvPr>
        </p:nvSpPr>
        <p:spPr>
          <a:xfrm>
            <a:off x="815413" y="1412776"/>
            <a:ext cx="9025003" cy="4224469"/>
          </a:xfrm>
        </p:spPr>
        <p:txBody>
          <a:bodyPr anchor="t" anchorCtr="0"/>
          <a:lstStyle/>
          <a:p>
            <a:r>
              <a:rPr lang="en-GB"/>
              <a:t>Click to edit Master title style</a:t>
            </a:r>
            <a:endParaRPr lang="en-AU" dirty="0"/>
          </a:p>
        </p:txBody>
      </p:sp>
      <p:sp>
        <p:nvSpPr>
          <p:cNvPr id="3" name="Date Placeholder 2"/>
          <p:cNvSpPr>
            <a:spLocks noGrp="1"/>
          </p:cNvSpPr>
          <p:nvPr>
            <p:ph type="dt" sz="half" idx="10"/>
          </p:nvPr>
        </p:nvSpPr>
        <p:spPr>
          <a:xfrm>
            <a:off x="5536041" y="6206980"/>
            <a:ext cx="1808099" cy="360000"/>
          </a:xfrm>
          <a:prstGeom prst="rect">
            <a:avLst/>
          </a:prstGeom>
        </p:spPr>
        <p:txBody>
          <a:bodyPr/>
          <a:lstStyle/>
          <a:p>
            <a:pPr>
              <a:defRPr/>
            </a:pPr>
            <a:fld id="{C0B1A461-95C1-4347-87F6-D09E9520F1F5}" type="datetimeFigureOut">
              <a:rPr lang="en-AU" smtClean="0"/>
              <a:pPr>
                <a:defRPr/>
              </a:pPr>
              <a:t>12/09/2022</a:t>
            </a:fld>
            <a:endParaRPr lang="en-AU" dirty="0"/>
          </a:p>
        </p:txBody>
      </p:sp>
      <p:sp>
        <p:nvSpPr>
          <p:cNvPr id="4" name="Footer Placeholder 3"/>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5" name="Slide Number Placeholder 4"/>
          <p:cNvSpPr>
            <a:spLocks noGrp="1"/>
          </p:cNvSpPr>
          <p:nvPr>
            <p:ph type="sldNum" sz="quarter" idx="12"/>
          </p:nvPr>
        </p:nvSpPr>
        <p:spPr>
          <a:xfrm>
            <a:off x="815413" y="6206980"/>
            <a:ext cx="672075" cy="360000"/>
          </a:xfrm>
          <a:prstGeom prst="rect">
            <a:avLst/>
          </a:prstGeom>
        </p:spPr>
        <p:txBody>
          <a:bodyPr/>
          <a:lstStyle/>
          <a:p>
            <a:pPr>
              <a:defRPr/>
            </a:pPr>
            <a:fld id="{6AC24187-8614-496E-A4D8-6F71D6CD3260}" type="slidenum">
              <a:rPr lang="en-AU" smtClean="0"/>
              <a:pPr>
                <a:defRPr/>
              </a:pPr>
              <a:t>‹#›</a:t>
            </a:fld>
            <a:endParaRPr lang="en-AU" dirty="0"/>
          </a:p>
        </p:txBody>
      </p:sp>
    </p:spTree>
    <p:extLst>
      <p:ext uri="{BB962C8B-B14F-4D97-AF65-F5344CB8AC3E}">
        <p14:creationId xmlns:p14="http://schemas.microsoft.com/office/powerpoint/2010/main" val="304027048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536041" y="6206980"/>
            <a:ext cx="1808099" cy="360000"/>
          </a:xfrm>
          <a:prstGeom prst="rect">
            <a:avLst/>
          </a:prstGeom>
        </p:spPr>
        <p:txBody>
          <a:bodyPr/>
          <a:lstStyle/>
          <a:p>
            <a:pPr>
              <a:defRPr/>
            </a:pPr>
            <a:fld id="{87C74B69-35D0-4CEE-9A59-87A60A0AF8DF}" type="datetimeFigureOut">
              <a:rPr lang="en-AU" smtClean="0"/>
              <a:pPr>
                <a:defRPr/>
              </a:pPr>
              <a:t>12/09/2022</a:t>
            </a:fld>
            <a:endParaRPr lang="en-AU" dirty="0"/>
          </a:p>
        </p:txBody>
      </p:sp>
      <p:sp>
        <p:nvSpPr>
          <p:cNvPr id="3" name="Footer Placeholder 2"/>
          <p:cNvSpPr>
            <a:spLocks noGrp="1"/>
          </p:cNvSpPr>
          <p:nvPr>
            <p:ph type="ftr" sz="quarter" idx="11"/>
          </p:nvPr>
        </p:nvSpPr>
        <p:spPr>
          <a:xfrm>
            <a:off x="1579229" y="6206980"/>
            <a:ext cx="3860800" cy="360000"/>
          </a:xfrm>
          <a:prstGeom prst="rect">
            <a:avLst/>
          </a:prstGeom>
        </p:spPr>
        <p:txBody>
          <a:bodyPr/>
          <a:lstStyle/>
          <a:p>
            <a:pPr>
              <a:defRPr/>
            </a:pPr>
            <a:endParaRPr lang="en-AU"/>
          </a:p>
        </p:txBody>
      </p:sp>
      <p:sp>
        <p:nvSpPr>
          <p:cNvPr id="4" name="Slide Number Placeholder 3"/>
          <p:cNvSpPr>
            <a:spLocks noGrp="1"/>
          </p:cNvSpPr>
          <p:nvPr>
            <p:ph type="sldNum" sz="quarter" idx="12"/>
          </p:nvPr>
        </p:nvSpPr>
        <p:spPr>
          <a:xfrm>
            <a:off x="815413" y="6206980"/>
            <a:ext cx="672075" cy="360000"/>
          </a:xfrm>
          <a:prstGeom prst="rect">
            <a:avLst/>
          </a:prstGeom>
        </p:spPr>
        <p:txBody>
          <a:bodyPr/>
          <a:lstStyle/>
          <a:p>
            <a:pPr>
              <a:defRPr/>
            </a:pPr>
            <a:fld id="{95E8F1CA-4891-43D1-99A6-2A39C87BC61E}" type="slidenum">
              <a:rPr lang="en-AU" smtClean="0"/>
              <a:pPr>
                <a:defRPr/>
              </a:pPr>
              <a:t>‹#›</a:t>
            </a:fld>
            <a:endParaRPr lang="en-AU" dirty="0"/>
          </a:p>
        </p:txBody>
      </p:sp>
    </p:spTree>
    <p:extLst>
      <p:ext uri="{BB962C8B-B14F-4D97-AF65-F5344CB8AC3E}">
        <p14:creationId xmlns:p14="http://schemas.microsoft.com/office/powerpoint/2010/main" val="3201828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uiding Ray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F845BE-80A7-EF44-A281-276A13D78CAC}"/>
              </a:ext>
            </a:extLst>
          </p:cNvPr>
          <p:cNvPicPr>
            <a:picLocks noChangeAspect="1"/>
          </p:cNvPicPr>
          <p:nvPr userDrawn="1"/>
        </p:nvPicPr>
        <p:blipFill rotWithShape="1">
          <a:blip r:embed="rId2"/>
          <a:srcRect r="8831"/>
          <a:stretch/>
        </p:blipFill>
        <p:spPr>
          <a:xfrm>
            <a:off x="4943872" y="0"/>
            <a:ext cx="7248128" cy="6858000"/>
          </a:xfrm>
          <a:prstGeom prst="rect">
            <a:avLst/>
          </a:prstGeom>
        </p:spPr>
      </p:pic>
      <p:sp>
        <p:nvSpPr>
          <p:cNvPr id="2" name="Title 1">
            <a:extLst>
              <a:ext uri="{FF2B5EF4-FFF2-40B4-BE49-F238E27FC236}">
                <a16:creationId xmlns:a16="http://schemas.microsoft.com/office/drawing/2014/main" id="{0A80A9F1-A191-8940-86D8-B03FB229D761}"/>
              </a:ext>
            </a:extLst>
          </p:cNvPr>
          <p:cNvSpPr>
            <a:spLocks noGrp="1"/>
          </p:cNvSpPr>
          <p:nvPr>
            <p:ph type="title"/>
          </p:nvPr>
        </p:nvSpPr>
        <p:spPr>
          <a:xfrm>
            <a:off x="540000" y="360000"/>
            <a:ext cx="10080000" cy="939600"/>
          </a:xfrm>
        </p:spPr>
        <p:txBody>
          <a:bodyPr>
            <a:noAutofit/>
          </a:bodyPr>
          <a:lstStyle>
            <a:lvl1pPr>
              <a:defRPr sz="4100"/>
            </a:lvl1pPr>
          </a:lstStyle>
          <a:p>
            <a:r>
              <a:rPr lang="en-GB" dirty="0"/>
              <a:t>Click to edit Master title style</a:t>
            </a:r>
            <a:endParaRPr lang="en-US" dirty="0"/>
          </a:p>
        </p:txBody>
      </p:sp>
      <p:pic>
        <p:nvPicPr>
          <p:cNvPr id="4" name="Picture 3">
            <a:extLst>
              <a:ext uri="{FF2B5EF4-FFF2-40B4-BE49-F238E27FC236}">
                <a16:creationId xmlns:a16="http://schemas.microsoft.com/office/drawing/2014/main" id="{38C2FE77-6B9C-0E46-BE86-5E08383258A2}"/>
              </a:ext>
            </a:extLst>
          </p:cNvPr>
          <p:cNvPicPr>
            <a:picLocks noChangeAspect="1"/>
          </p:cNvPicPr>
          <p:nvPr userDrawn="1"/>
        </p:nvPicPr>
        <p:blipFill>
          <a:blip r:embed="rId3"/>
          <a:stretch>
            <a:fillRect/>
          </a:stretch>
        </p:blipFill>
        <p:spPr>
          <a:xfrm>
            <a:off x="11348156" y="376447"/>
            <a:ext cx="412157" cy="244241"/>
          </a:xfrm>
          <a:prstGeom prst="rect">
            <a:avLst/>
          </a:prstGeom>
        </p:spPr>
      </p:pic>
      <p:sp>
        <p:nvSpPr>
          <p:cNvPr id="5" name="Text Placeholder 14">
            <a:extLst>
              <a:ext uri="{FF2B5EF4-FFF2-40B4-BE49-F238E27FC236}">
                <a16:creationId xmlns:a16="http://schemas.microsoft.com/office/drawing/2014/main" id="{D9CD3D80-6C18-B241-93F5-E78513B610B9}"/>
              </a:ext>
            </a:extLst>
          </p:cNvPr>
          <p:cNvSpPr>
            <a:spLocks noGrp="1"/>
          </p:cNvSpPr>
          <p:nvPr>
            <p:ph type="body" sz="quarter" idx="10"/>
          </p:nvPr>
        </p:nvSpPr>
        <p:spPr>
          <a:xfrm>
            <a:off x="539750"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dirty="0"/>
              <a:t>Click to edit Master text styles</a:t>
            </a:r>
          </a:p>
        </p:txBody>
      </p:sp>
      <p:sp>
        <p:nvSpPr>
          <p:cNvPr id="6" name="Text Placeholder 16">
            <a:extLst>
              <a:ext uri="{FF2B5EF4-FFF2-40B4-BE49-F238E27FC236}">
                <a16:creationId xmlns:a16="http://schemas.microsoft.com/office/drawing/2014/main" id="{BDFE44D4-0396-1545-B718-CA4127772CC3}"/>
              </a:ext>
            </a:extLst>
          </p:cNvPr>
          <p:cNvSpPr>
            <a:spLocks noGrp="1"/>
          </p:cNvSpPr>
          <p:nvPr>
            <p:ph type="body" sz="quarter" idx="11" hasCustomPrompt="1"/>
          </p:nvPr>
        </p:nvSpPr>
        <p:spPr>
          <a:xfrm>
            <a:off x="539750" y="5732165"/>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spTree>
    <p:extLst>
      <p:ext uri="{BB962C8B-B14F-4D97-AF65-F5344CB8AC3E}">
        <p14:creationId xmlns:p14="http://schemas.microsoft.com/office/powerpoint/2010/main" val="5044871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Content Placeholder 2"/>
          <p:cNvSpPr>
            <a:spLocks noGrp="1"/>
          </p:cNvSpPr>
          <p:nvPr>
            <p:ph sz="half" idx="1"/>
          </p:nvPr>
        </p:nvSpPr>
        <p:spPr>
          <a:xfrm>
            <a:off x="815411"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4210608"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Content Placeholder 3"/>
          <p:cNvSpPr>
            <a:spLocks noGrp="1"/>
          </p:cNvSpPr>
          <p:nvPr>
            <p:ph sz="half" idx="13"/>
          </p:nvPr>
        </p:nvSpPr>
        <p:spPr>
          <a:xfrm>
            <a:off x="7605804"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Date Placeholder 3"/>
          <p:cNvSpPr>
            <a:spLocks noGrp="1"/>
          </p:cNvSpPr>
          <p:nvPr>
            <p:ph type="dt" sz="half" idx="14"/>
          </p:nvPr>
        </p:nvSpPr>
        <p:spPr>
          <a:xfrm>
            <a:off x="5535084" y="6206067"/>
            <a:ext cx="1809749" cy="361951"/>
          </a:xfrm>
          <a:prstGeom prst="rect">
            <a:avLst/>
          </a:prstGeom>
        </p:spPr>
        <p:txBody>
          <a:bodyPr/>
          <a:lstStyle>
            <a:lvl1pPr>
              <a:defRPr/>
            </a:lvl1pPr>
          </a:lstStyle>
          <a:p>
            <a:pPr>
              <a:defRPr/>
            </a:pPr>
            <a:fld id="{5B8D71CE-7889-4667-9C05-7E7B28984D14}" type="datetimeFigureOut">
              <a:rPr lang="en-AU"/>
              <a:pPr>
                <a:defRPr/>
              </a:pPr>
              <a:t>12/09/2022</a:t>
            </a:fld>
            <a:endParaRPr lang="en-AU" dirty="0"/>
          </a:p>
        </p:txBody>
      </p:sp>
      <p:sp>
        <p:nvSpPr>
          <p:cNvPr id="7" name="Footer Placeholder 4"/>
          <p:cNvSpPr>
            <a:spLocks noGrp="1"/>
          </p:cNvSpPr>
          <p:nvPr>
            <p:ph type="ftr" sz="quarter" idx="15"/>
          </p:nvPr>
        </p:nvSpPr>
        <p:spPr>
          <a:xfrm>
            <a:off x="1579033" y="6206067"/>
            <a:ext cx="3860800" cy="361951"/>
          </a:xfrm>
          <a:prstGeom prst="rect">
            <a:avLst/>
          </a:prstGeom>
        </p:spPr>
        <p:txBody>
          <a:bodyPr/>
          <a:lstStyle>
            <a:lvl1pPr>
              <a:defRPr/>
            </a:lvl1pPr>
          </a:lstStyle>
          <a:p>
            <a:pPr>
              <a:defRPr/>
            </a:pPr>
            <a:endParaRPr lang="en-AU"/>
          </a:p>
        </p:txBody>
      </p:sp>
      <p:sp>
        <p:nvSpPr>
          <p:cNvPr id="9" name="Slide Number Placeholder 5"/>
          <p:cNvSpPr>
            <a:spLocks noGrp="1"/>
          </p:cNvSpPr>
          <p:nvPr>
            <p:ph type="sldNum" sz="quarter" idx="16"/>
          </p:nvPr>
        </p:nvSpPr>
        <p:spPr>
          <a:xfrm>
            <a:off x="814918" y="6206067"/>
            <a:ext cx="673100" cy="361951"/>
          </a:xfrm>
          <a:prstGeom prst="rect">
            <a:avLst/>
          </a:prstGeom>
        </p:spPr>
        <p:txBody>
          <a:bodyPr/>
          <a:lstStyle>
            <a:lvl1pPr>
              <a:defRPr/>
            </a:lvl1pPr>
          </a:lstStyle>
          <a:p>
            <a:pPr>
              <a:defRPr/>
            </a:pPr>
            <a:fld id="{1898F9A1-4B09-47DB-96AF-8F4771B15F28}" type="slidenum">
              <a:rPr lang="en-AU"/>
              <a:pPr>
                <a:defRPr/>
              </a:pPr>
              <a:t>‹#›</a:t>
            </a:fld>
            <a:endParaRPr lang="en-AU" dirty="0"/>
          </a:p>
        </p:txBody>
      </p:sp>
    </p:spTree>
    <p:extLst>
      <p:ext uri="{BB962C8B-B14F-4D97-AF65-F5344CB8AC3E}">
        <p14:creationId xmlns:p14="http://schemas.microsoft.com/office/powerpoint/2010/main" val="110216822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AU" dirty="0"/>
          </a:p>
        </p:txBody>
      </p:sp>
      <p:sp>
        <p:nvSpPr>
          <p:cNvPr id="3" name="Content Placeholder 2"/>
          <p:cNvSpPr>
            <a:spLocks noGrp="1"/>
          </p:cNvSpPr>
          <p:nvPr>
            <p:ph sz="half" idx="1"/>
          </p:nvPr>
        </p:nvSpPr>
        <p:spPr>
          <a:xfrm>
            <a:off x="815411"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4210608"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Date Placeholder 4"/>
          <p:cNvSpPr>
            <a:spLocks noGrp="1"/>
          </p:cNvSpPr>
          <p:nvPr>
            <p:ph type="dt" sz="half" idx="10"/>
          </p:nvPr>
        </p:nvSpPr>
        <p:spPr>
          <a:xfrm>
            <a:off x="5536040" y="6206980"/>
            <a:ext cx="1808099" cy="360000"/>
          </a:xfrm>
          <a:prstGeom prst="rect">
            <a:avLst/>
          </a:prstGeom>
        </p:spPr>
        <p:txBody>
          <a:bodyPr/>
          <a:lstStyle/>
          <a:p>
            <a:fld id="{4C78D65E-61C1-473E-8D16-95BB9E77D611}" type="datetimeFigureOut">
              <a:rPr lang="en-AU" smtClean="0">
                <a:solidFill>
                  <a:prstClr val="black">
                    <a:tint val="75000"/>
                  </a:prstClr>
                </a:solidFill>
              </a:rPr>
              <a:pPr/>
              <a:t>12/09/2022</a:t>
            </a:fld>
            <a:endParaRPr lang="en-AU">
              <a:solidFill>
                <a:prstClr val="black">
                  <a:tint val="75000"/>
                </a:prstClr>
              </a:solidFill>
            </a:endParaRPr>
          </a:p>
        </p:txBody>
      </p:sp>
      <p:sp>
        <p:nvSpPr>
          <p:cNvPr id="6" name="Footer Placeholder 5"/>
          <p:cNvSpPr>
            <a:spLocks noGrp="1"/>
          </p:cNvSpPr>
          <p:nvPr>
            <p:ph type="ftr" sz="quarter" idx="11"/>
          </p:nvPr>
        </p:nvSpPr>
        <p:spPr>
          <a:xfrm>
            <a:off x="1579229" y="6206980"/>
            <a:ext cx="3860800" cy="360000"/>
          </a:xfrm>
          <a:prstGeom prst="rect">
            <a:avLst/>
          </a:prstGeom>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a:xfrm>
            <a:off x="815413" y="6206980"/>
            <a:ext cx="672075" cy="360000"/>
          </a:xfrm>
          <a:prstGeom prst="rect">
            <a:avLst/>
          </a:prstGeom>
        </p:spPr>
        <p:txBody>
          <a:bodyPr/>
          <a:lstStyle/>
          <a:p>
            <a:fld id="{3FEFE9C9-62A8-4FD5-9C75-2E74EAE7E2C6}" type="slidenum">
              <a:rPr lang="en-AU" smtClean="0">
                <a:solidFill>
                  <a:prstClr val="black">
                    <a:tint val="75000"/>
                  </a:prstClr>
                </a:solidFill>
              </a:rPr>
              <a:pPr/>
              <a:t>‹#›</a:t>
            </a:fld>
            <a:endParaRPr lang="en-AU">
              <a:solidFill>
                <a:prstClr val="black">
                  <a:tint val="75000"/>
                </a:prstClr>
              </a:solidFill>
            </a:endParaRPr>
          </a:p>
        </p:txBody>
      </p:sp>
      <p:sp>
        <p:nvSpPr>
          <p:cNvPr id="8" name="Content Placeholder 3"/>
          <p:cNvSpPr>
            <a:spLocks noGrp="1"/>
          </p:cNvSpPr>
          <p:nvPr>
            <p:ph sz="half" idx="13"/>
          </p:nvPr>
        </p:nvSpPr>
        <p:spPr>
          <a:xfrm>
            <a:off x="7605804" y="1600201"/>
            <a:ext cx="3312000" cy="4525963"/>
          </a:xfrm>
        </p:spPr>
        <p:txBody>
          <a:bodyPr>
            <a:noAutofit/>
          </a:bodyPr>
          <a:lstStyle>
            <a:lvl1pPr>
              <a:defRPr sz="2133"/>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22732138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73823" y="6101777"/>
            <a:ext cx="2255999" cy="405167"/>
          </a:xfrm>
          <a:prstGeom prst="rect">
            <a:avLst/>
          </a:prstGeom>
        </p:spPr>
      </p:pic>
      <p:cxnSp>
        <p:nvCxnSpPr>
          <p:cNvPr id="8" name="Straight Connector 7"/>
          <p:cNvCxnSpPr/>
          <p:nvPr userDrawn="1"/>
        </p:nvCxnSpPr>
        <p:spPr>
          <a:xfrm flipH="1">
            <a:off x="585907" y="5941008"/>
            <a:ext cx="11043908" cy="0"/>
          </a:xfrm>
          <a:prstGeom prst="line">
            <a:avLst/>
          </a:prstGeom>
          <a:ln w="3175" cmpd="sng">
            <a:solidFill>
              <a:schemeClr val="bg1">
                <a:lumMod val="6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9" name="TextBox 8"/>
          <p:cNvSpPr txBox="1"/>
          <p:nvPr userDrawn="1"/>
        </p:nvSpPr>
        <p:spPr>
          <a:xfrm>
            <a:off x="536094" y="6245419"/>
            <a:ext cx="394660" cy="297454"/>
          </a:xfrm>
          <a:prstGeom prst="rect">
            <a:avLst/>
          </a:prstGeom>
          <a:noFill/>
        </p:spPr>
        <p:txBody>
          <a:bodyPr wrap="none" rtlCol="0">
            <a:spAutoFit/>
          </a:bodyPr>
          <a:lstStyle/>
          <a:p>
            <a:pPr defTabSz="609585" eaLnBrk="1" fontAlgn="auto" hangingPunct="1">
              <a:spcBef>
                <a:spcPts val="0"/>
              </a:spcBef>
              <a:spcAft>
                <a:spcPts val="0"/>
              </a:spcAft>
            </a:pPr>
            <a:fld id="{DC23E38B-95EB-684D-A168-FE3AE1E460D3}" type="slidenum">
              <a:rPr lang="en-US" sz="1333" smtClean="0">
                <a:solidFill>
                  <a:prstClr val="white">
                    <a:lumMod val="65000"/>
                  </a:prstClr>
                </a:solidFill>
                <a:latin typeface="Arial" panose="020B0604020202020204"/>
              </a:rPr>
              <a:pPr defTabSz="609585" eaLnBrk="1" fontAlgn="auto" hangingPunct="1">
                <a:spcBef>
                  <a:spcPts val="0"/>
                </a:spcBef>
                <a:spcAft>
                  <a:spcPts val="0"/>
                </a:spcAft>
              </a:pPr>
              <a:t>‹#›</a:t>
            </a:fld>
            <a:endParaRPr lang="en-US" sz="1333" dirty="0">
              <a:solidFill>
                <a:prstClr val="white">
                  <a:lumMod val="65000"/>
                </a:prstClr>
              </a:solidFill>
              <a:latin typeface="Arial" panose="020B0604020202020204"/>
            </a:endParaRPr>
          </a:p>
        </p:txBody>
      </p:sp>
    </p:spTree>
    <p:extLst>
      <p:ext uri="{BB962C8B-B14F-4D97-AF65-F5344CB8AC3E}">
        <p14:creationId xmlns:p14="http://schemas.microsoft.com/office/powerpoint/2010/main" val="2140236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uiding Ray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694E11-521B-DF43-BC5B-6C9BA866DCFD}"/>
              </a:ext>
            </a:extLst>
          </p:cNvPr>
          <p:cNvPicPr>
            <a:picLocks noChangeAspect="1"/>
          </p:cNvPicPr>
          <p:nvPr userDrawn="1"/>
        </p:nvPicPr>
        <p:blipFill rotWithShape="1">
          <a:blip r:embed="rId2"/>
          <a:srcRect r="10282"/>
          <a:stretch/>
        </p:blipFill>
        <p:spPr>
          <a:xfrm>
            <a:off x="4295800" y="0"/>
            <a:ext cx="7896200" cy="6858000"/>
          </a:xfrm>
          <a:prstGeom prst="rect">
            <a:avLst/>
          </a:prstGeom>
        </p:spPr>
      </p:pic>
      <p:sp>
        <p:nvSpPr>
          <p:cNvPr id="2" name="Title 1">
            <a:extLst>
              <a:ext uri="{FF2B5EF4-FFF2-40B4-BE49-F238E27FC236}">
                <a16:creationId xmlns:a16="http://schemas.microsoft.com/office/drawing/2014/main" id="{40B1A5A0-B1D1-F14B-94E5-C494F602E63B}"/>
              </a:ext>
            </a:extLst>
          </p:cNvPr>
          <p:cNvSpPr>
            <a:spLocks noGrp="1"/>
          </p:cNvSpPr>
          <p:nvPr>
            <p:ph type="title"/>
          </p:nvPr>
        </p:nvSpPr>
        <p:spPr/>
        <p:txBody>
          <a:bodyPr>
            <a:noAutofit/>
          </a:bodyPr>
          <a:lstStyle>
            <a:lvl1pPr>
              <a:defRPr sz="4100"/>
            </a:lvl1pPr>
          </a:lstStyle>
          <a:p>
            <a:r>
              <a:rPr lang="en-GB" dirty="0"/>
              <a:t>Click to edit Master title style</a:t>
            </a:r>
            <a:endParaRPr lang="en-US" dirty="0"/>
          </a:p>
        </p:txBody>
      </p:sp>
      <p:pic>
        <p:nvPicPr>
          <p:cNvPr id="4" name="Picture 3">
            <a:extLst>
              <a:ext uri="{FF2B5EF4-FFF2-40B4-BE49-F238E27FC236}">
                <a16:creationId xmlns:a16="http://schemas.microsoft.com/office/drawing/2014/main" id="{CAFA114A-7C22-B646-920D-7C6C1B42EC98}"/>
              </a:ext>
            </a:extLst>
          </p:cNvPr>
          <p:cNvPicPr>
            <a:picLocks noChangeAspect="1"/>
          </p:cNvPicPr>
          <p:nvPr userDrawn="1"/>
        </p:nvPicPr>
        <p:blipFill>
          <a:blip r:embed="rId3"/>
          <a:stretch>
            <a:fillRect/>
          </a:stretch>
        </p:blipFill>
        <p:spPr>
          <a:xfrm>
            <a:off x="11348156" y="376447"/>
            <a:ext cx="412157" cy="244241"/>
          </a:xfrm>
          <a:prstGeom prst="rect">
            <a:avLst/>
          </a:prstGeom>
        </p:spPr>
      </p:pic>
      <p:sp>
        <p:nvSpPr>
          <p:cNvPr id="5" name="Text Placeholder 14">
            <a:extLst>
              <a:ext uri="{FF2B5EF4-FFF2-40B4-BE49-F238E27FC236}">
                <a16:creationId xmlns:a16="http://schemas.microsoft.com/office/drawing/2014/main" id="{9F2D5D3B-054B-5143-819E-11F1C3D21102}"/>
              </a:ext>
            </a:extLst>
          </p:cNvPr>
          <p:cNvSpPr>
            <a:spLocks noGrp="1"/>
          </p:cNvSpPr>
          <p:nvPr>
            <p:ph type="body" sz="quarter" idx="10"/>
          </p:nvPr>
        </p:nvSpPr>
        <p:spPr>
          <a:xfrm>
            <a:off x="539750"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dirty="0"/>
              <a:t>Click to edit Master text styles</a:t>
            </a:r>
          </a:p>
        </p:txBody>
      </p:sp>
      <p:sp>
        <p:nvSpPr>
          <p:cNvPr id="6" name="Text Placeholder 16">
            <a:extLst>
              <a:ext uri="{FF2B5EF4-FFF2-40B4-BE49-F238E27FC236}">
                <a16:creationId xmlns:a16="http://schemas.microsoft.com/office/drawing/2014/main" id="{CB3AB905-F565-CF4B-B4F6-E35D28566B91}"/>
              </a:ext>
            </a:extLst>
          </p:cNvPr>
          <p:cNvSpPr>
            <a:spLocks noGrp="1"/>
          </p:cNvSpPr>
          <p:nvPr>
            <p:ph type="body" sz="quarter" idx="11" hasCustomPrompt="1"/>
          </p:nvPr>
        </p:nvSpPr>
        <p:spPr>
          <a:xfrm>
            <a:off x="539750" y="5732165"/>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spTree>
    <p:extLst>
      <p:ext uri="{BB962C8B-B14F-4D97-AF65-F5344CB8AC3E}">
        <p14:creationId xmlns:p14="http://schemas.microsoft.com/office/powerpoint/2010/main" val="572788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uiding Ray 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E44576F-133F-6E45-B8BF-2C373B0A2719}"/>
              </a:ext>
            </a:extLst>
          </p:cNvPr>
          <p:cNvPicPr>
            <a:picLocks noChangeAspect="1"/>
          </p:cNvPicPr>
          <p:nvPr userDrawn="1"/>
        </p:nvPicPr>
        <p:blipFill>
          <a:blip r:embed="rId2"/>
          <a:stretch>
            <a:fillRect/>
          </a:stretch>
        </p:blipFill>
        <p:spPr>
          <a:xfrm>
            <a:off x="1343472" y="679690"/>
            <a:ext cx="10848528" cy="6178310"/>
          </a:xfrm>
          <a:prstGeom prst="rect">
            <a:avLst/>
          </a:prstGeom>
        </p:spPr>
      </p:pic>
      <p:sp>
        <p:nvSpPr>
          <p:cNvPr id="2" name="Title 1">
            <a:extLst>
              <a:ext uri="{FF2B5EF4-FFF2-40B4-BE49-F238E27FC236}">
                <a16:creationId xmlns:a16="http://schemas.microsoft.com/office/drawing/2014/main" id="{88F10444-D9B1-5C49-AC13-44E70CCDFF1D}"/>
              </a:ext>
            </a:extLst>
          </p:cNvPr>
          <p:cNvSpPr>
            <a:spLocks noGrp="1"/>
          </p:cNvSpPr>
          <p:nvPr>
            <p:ph type="title"/>
          </p:nvPr>
        </p:nvSpPr>
        <p:spPr/>
        <p:txBody>
          <a:bodyPr/>
          <a:lstStyle>
            <a:lvl1pPr>
              <a:defRPr sz="4100"/>
            </a:lvl1pPr>
          </a:lstStyle>
          <a:p>
            <a:r>
              <a:rPr lang="en-GB" dirty="0"/>
              <a:t>Click to edit Master title style</a:t>
            </a:r>
            <a:endParaRPr lang="en-US" dirty="0"/>
          </a:p>
        </p:txBody>
      </p:sp>
      <p:sp>
        <p:nvSpPr>
          <p:cNvPr id="3" name="Text Placeholder 14">
            <a:extLst>
              <a:ext uri="{FF2B5EF4-FFF2-40B4-BE49-F238E27FC236}">
                <a16:creationId xmlns:a16="http://schemas.microsoft.com/office/drawing/2014/main" id="{1C0C4143-6346-274B-963D-B7DB6B40C486}"/>
              </a:ext>
            </a:extLst>
          </p:cNvPr>
          <p:cNvSpPr>
            <a:spLocks noGrp="1"/>
          </p:cNvSpPr>
          <p:nvPr>
            <p:ph type="body" sz="quarter" idx="10"/>
          </p:nvPr>
        </p:nvSpPr>
        <p:spPr>
          <a:xfrm>
            <a:off x="539750" y="2160000"/>
            <a:ext cx="10465200" cy="4140000"/>
          </a:xfrm>
          <a:prstGeom prst="rect">
            <a:avLst/>
          </a:prstGeom>
        </p:spPr>
        <p:txBody>
          <a:bodyPr lIns="0" tIns="0" rIns="0" bIns="0"/>
          <a:lstStyle>
            <a:lvl1pPr>
              <a:defRPr sz="1600">
                <a:solidFill>
                  <a:srgbClr val="53565A"/>
                </a:solidFill>
              </a:defRPr>
            </a:lvl1pPr>
            <a:lvl2pPr>
              <a:defRPr sz="1600"/>
            </a:lvl2pPr>
            <a:lvl3pPr>
              <a:defRPr sz="1600"/>
            </a:lvl3pPr>
            <a:lvl4pPr>
              <a:defRPr sz="1600"/>
            </a:lvl4pPr>
            <a:lvl5pPr>
              <a:defRPr sz="1600"/>
            </a:lvl5pPr>
          </a:lstStyle>
          <a:p>
            <a:pPr lvl="0"/>
            <a:r>
              <a:rPr lang="en-GB" dirty="0"/>
              <a:t>Click to edit Master text styles</a:t>
            </a:r>
          </a:p>
        </p:txBody>
      </p:sp>
      <p:sp>
        <p:nvSpPr>
          <p:cNvPr id="4" name="Text Placeholder 16">
            <a:extLst>
              <a:ext uri="{FF2B5EF4-FFF2-40B4-BE49-F238E27FC236}">
                <a16:creationId xmlns:a16="http://schemas.microsoft.com/office/drawing/2014/main" id="{B40C50BF-CF85-8046-B268-61294E698489}"/>
              </a:ext>
            </a:extLst>
          </p:cNvPr>
          <p:cNvSpPr>
            <a:spLocks noGrp="1"/>
          </p:cNvSpPr>
          <p:nvPr>
            <p:ph type="body" sz="quarter" idx="11" hasCustomPrompt="1"/>
          </p:nvPr>
        </p:nvSpPr>
        <p:spPr>
          <a:xfrm>
            <a:off x="539750" y="5732165"/>
            <a:ext cx="10464800" cy="792460"/>
          </a:xfrm>
          <a:prstGeom prst="rect">
            <a:avLst/>
          </a:prstGeom>
        </p:spPr>
        <p:txBody>
          <a:bodyPr lIns="0" tIns="0" rIns="0" bIns="0" anchor="b" anchorCtr="0"/>
          <a:lstStyle>
            <a:lvl1pPr>
              <a:defRPr sz="1000">
                <a:solidFill>
                  <a:srgbClr val="53565A"/>
                </a:solidFill>
              </a:defRPr>
            </a:lvl1pPr>
            <a:lvl2pPr>
              <a:defRPr sz="1000">
                <a:solidFill>
                  <a:srgbClr val="2E2E2E"/>
                </a:solidFill>
              </a:defRPr>
            </a:lvl2pPr>
            <a:lvl3pPr>
              <a:defRPr sz="1000">
                <a:solidFill>
                  <a:srgbClr val="2E2E2E"/>
                </a:solidFill>
              </a:defRPr>
            </a:lvl3pPr>
            <a:lvl4pPr>
              <a:defRPr sz="1000">
                <a:solidFill>
                  <a:srgbClr val="2E2E2E"/>
                </a:solidFill>
              </a:defRPr>
            </a:lvl4pPr>
            <a:lvl5pPr>
              <a:defRPr sz="1000">
                <a:solidFill>
                  <a:srgbClr val="2E2E2E"/>
                </a:solidFill>
              </a:defRPr>
            </a:lvl5pPr>
          </a:lstStyle>
          <a:p>
            <a:pPr lvl="0"/>
            <a:r>
              <a:rPr lang="en-US" dirty="0"/>
              <a:t>Click to add footer</a:t>
            </a:r>
          </a:p>
        </p:txBody>
      </p:sp>
      <p:pic>
        <p:nvPicPr>
          <p:cNvPr id="5" name="Picture 4">
            <a:extLst>
              <a:ext uri="{FF2B5EF4-FFF2-40B4-BE49-F238E27FC236}">
                <a16:creationId xmlns:a16="http://schemas.microsoft.com/office/drawing/2014/main" id="{22C28A06-9BC2-174D-B4B8-5301DC9C86A8}"/>
              </a:ext>
            </a:extLst>
          </p:cNvPr>
          <p:cNvPicPr>
            <a:picLocks noChangeAspect="1"/>
          </p:cNvPicPr>
          <p:nvPr userDrawn="1"/>
        </p:nvPicPr>
        <p:blipFill>
          <a:blip r:embed="rId3"/>
          <a:stretch>
            <a:fillRect/>
          </a:stretch>
        </p:blipFill>
        <p:spPr>
          <a:xfrm>
            <a:off x="11348156" y="376447"/>
            <a:ext cx="412157" cy="244241"/>
          </a:xfrm>
          <a:prstGeom prst="rect">
            <a:avLst/>
          </a:prstGeom>
        </p:spPr>
      </p:pic>
    </p:spTree>
    <p:extLst>
      <p:ext uri="{BB962C8B-B14F-4D97-AF65-F5344CB8AC3E}">
        <p14:creationId xmlns:p14="http://schemas.microsoft.com/office/powerpoint/2010/main" val="1531787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ing - illustration">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6BEB273-144E-8E4F-BA8D-7AD3619A49C3}"/>
              </a:ext>
            </a:extLst>
          </p:cNvPr>
          <p:cNvPicPr>
            <a:picLocks noChangeAspect="1"/>
          </p:cNvPicPr>
          <p:nvPr userDrawn="1"/>
        </p:nvPicPr>
        <p:blipFill>
          <a:blip r:embed="rId2"/>
          <a:stretch>
            <a:fillRect/>
          </a:stretch>
        </p:blipFill>
        <p:spPr>
          <a:xfrm>
            <a:off x="0" y="0"/>
            <a:ext cx="12284601" cy="6910088"/>
          </a:xfrm>
          <a:prstGeom prst="rect">
            <a:avLst/>
          </a:prstGeom>
        </p:spPr>
      </p:pic>
      <p:pic>
        <p:nvPicPr>
          <p:cNvPr id="8" name="Picture 7">
            <a:extLst>
              <a:ext uri="{FF2B5EF4-FFF2-40B4-BE49-F238E27FC236}">
                <a16:creationId xmlns:a16="http://schemas.microsoft.com/office/drawing/2014/main" id="{366E3899-B659-024B-A068-35274379998A}"/>
              </a:ext>
            </a:extLst>
          </p:cNvPr>
          <p:cNvPicPr>
            <a:picLocks noChangeAspect="1"/>
          </p:cNvPicPr>
          <p:nvPr userDrawn="1"/>
        </p:nvPicPr>
        <p:blipFill>
          <a:blip r:embed="rId3"/>
          <a:stretch>
            <a:fillRect/>
          </a:stretch>
        </p:blipFill>
        <p:spPr>
          <a:xfrm>
            <a:off x="6672064" y="1916832"/>
            <a:ext cx="5057086" cy="2856317"/>
          </a:xfrm>
          <a:prstGeom prst="rect">
            <a:avLst/>
          </a:prstGeom>
        </p:spPr>
      </p:pic>
      <p:pic>
        <p:nvPicPr>
          <p:cNvPr id="9" name="Picture 8">
            <a:extLst>
              <a:ext uri="{FF2B5EF4-FFF2-40B4-BE49-F238E27FC236}">
                <a16:creationId xmlns:a16="http://schemas.microsoft.com/office/drawing/2014/main" id="{672CB57A-6F3B-B14B-A990-AB4CC21543EB}"/>
              </a:ext>
            </a:extLst>
          </p:cNvPr>
          <p:cNvPicPr>
            <a:picLocks noChangeAspect="1"/>
          </p:cNvPicPr>
          <p:nvPr userDrawn="1"/>
        </p:nvPicPr>
        <p:blipFill>
          <a:blip r:embed="rId4"/>
          <a:stretch>
            <a:fillRect/>
          </a:stretch>
        </p:blipFill>
        <p:spPr>
          <a:xfrm>
            <a:off x="11348156" y="376447"/>
            <a:ext cx="412157" cy="244241"/>
          </a:xfrm>
          <a:prstGeom prst="rect">
            <a:avLst/>
          </a:prstGeom>
        </p:spPr>
      </p:pic>
      <p:sp>
        <p:nvSpPr>
          <p:cNvPr id="10" name="Title 9">
            <a:extLst>
              <a:ext uri="{FF2B5EF4-FFF2-40B4-BE49-F238E27FC236}">
                <a16:creationId xmlns:a16="http://schemas.microsoft.com/office/drawing/2014/main" id="{50A558AE-7CCA-6D40-95AA-D979930A26F8}"/>
              </a:ext>
            </a:extLst>
          </p:cNvPr>
          <p:cNvSpPr>
            <a:spLocks noGrp="1"/>
          </p:cNvSpPr>
          <p:nvPr>
            <p:ph type="title"/>
          </p:nvPr>
        </p:nvSpPr>
        <p:spPr>
          <a:xfrm>
            <a:off x="540000" y="2995200"/>
            <a:ext cx="4932000" cy="864000"/>
          </a:xfrm>
        </p:spPr>
        <p:txBody>
          <a:bodyPr lIns="0" tIns="0" rIns="0" bIns="0" anchor="ctr" anchorCtr="0"/>
          <a:lstStyle>
            <a:lvl1pPr>
              <a:defRPr sz="4800">
                <a:solidFill>
                  <a:srgbClr val="EA4403"/>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208322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Section heading - illustration blank">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6BEB273-144E-8E4F-BA8D-7AD3619A49C3}"/>
              </a:ext>
            </a:extLst>
          </p:cNvPr>
          <p:cNvPicPr>
            <a:picLocks noChangeAspect="1"/>
          </p:cNvPicPr>
          <p:nvPr userDrawn="1"/>
        </p:nvPicPr>
        <p:blipFill>
          <a:blip r:embed="rId2"/>
          <a:stretch>
            <a:fillRect/>
          </a:stretch>
        </p:blipFill>
        <p:spPr>
          <a:xfrm>
            <a:off x="0" y="0"/>
            <a:ext cx="12284601" cy="6910088"/>
          </a:xfrm>
          <a:prstGeom prst="rect">
            <a:avLst/>
          </a:prstGeom>
        </p:spPr>
      </p:pic>
      <p:pic>
        <p:nvPicPr>
          <p:cNvPr id="9" name="Picture 8">
            <a:extLst>
              <a:ext uri="{FF2B5EF4-FFF2-40B4-BE49-F238E27FC236}">
                <a16:creationId xmlns:a16="http://schemas.microsoft.com/office/drawing/2014/main" id="{672CB57A-6F3B-B14B-A990-AB4CC21543EB}"/>
              </a:ext>
            </a:extLst>
          </p:cNvPr>
          <p:cNvPicPr>
            <a:picLocks noChangeAspect="1"/>
          </p:cNvPicPr>
          <p:nvPr userDrawn="1"/>
        </p:nvPicPr>
        <p:blipFill>
          <a:blip r:embed="rId3"/>
          <a:stretch>
            <a:fillRect/>
          </a:stretch>
        </p:blipFill>
        <p:spPr>
          <a:xfrm>
            <a:off x="11348156" y="376447"/>
            <a:ext cx="412157" cy="244241"/>
          </a:xfrm>
          <a:prstGeom prst="rect">
            <a:avLst/>
          </a:prstGeom>
        </p:spPr>
      </p:pic>
      <p:sp>
        <p:nvSpPr>
          <p:cNvPr id="10" name="Title 9">
            <a:extLst>
              <a:ext uri="{FF2B5EF4-FFF2-40B4-BE49-F238E27FC236}">
                <a16:creationId xmlns:a16="http://schemas.microsoft.com/office/drawing/2014/main" id="{50A558AE-7CCA-6D40-95AA-D979930A26F8}"/>
              </a:ext>
            </a:extLst>
          </p:cNvPr>
          <p:cNvSpPr>
            <a:spLocks noGrp="1"/>
          </p:cNvSpPr>
          <p:nvPr>
            <p:ph type="title"/>
          </p:nvPr>
        </p:nvSpPr>
        <p:spPr>
          <a:xfrm>
            <a:off x="540000" y="2995200"/>
            <a:ext cx="4932000" cy="864000"/>
          </a:xfrm>
        </p:spPr>
        <p:txBody>
          <a:bodyPr lIns="0" tIns="0" rIns="0" bIns="0" anchor="ctr" anchorCtr="0"/>
          <a:lstStyle>
            <a:lvl1pPr>
              <a:defRPr sz="4800">
                <a:solidFill>
                  <a:srgbClr val="EA4403"/>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81144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26" Type="http://schemas.openxmlformats.org/officeDocument/2006/relationships/slideLayout" Target="../slideLayouts/slideLayout50.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5" Type="http://schemas.openxmlformats.org/officeDocument/2006/relationships/slideLayout" Target="../slideLayouts/slideLayout49.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29" Type="http://schemas.openxmlformats.org/officeDocument/2006/relationships/theme" Target="../theme/theme2.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24" Type="http://schemas.openxmlformats.org/officeDocument/2006/relationships/slideLayout" Target="../slideLayouts/slideLayout48.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slideLayout" Target="../slideLayouts/slideLayout47.xml"/><Relationship Id="rId28" Type="http://schemas.openxmlformats.org/officeDocument/2006/relationships/slideLayout" Target="../slideLayouts/slideLayout52.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 Id="rId27"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00" y="360000"/>
            <a:ext cx="10081120" cy="1143000"/>
          </a:xfrm>
          <a:prstGeom prst="rect">
            <a:avLst/>
          </a:prstGeom>
        </p:spPr>
        <p:txBody>
          <a:bodyPr vert="horz" lIns="0" tIns="0" rIns="0" bIns="0" rtlCol="0" anchor="t">
            <a:noAutofit/>
          </a:bodyPr>
          <a:lstStyle/>
          <a:p>
            <a:r>
              <a:rPr lang="en-US" dirty="0"/>
              <a:t>Headline set in Arial 41.3 </a:t>
            </a:r>
            <a:r>
              <a:rPr lang="en-US" dirty="0" err="1"/>
              <a:t>pt</a:t>
            </a:r>
            <a:endParaRPr lang="en-AU" dirty="0"/>
          </a:p>
        </p:txBody>
      </p:sp>
      <p:sp>
        <p:nvSpPr>
          <p:cNvPr id="7" name="Text Placeholder 9">
            <a:extLst>
              <a:ext uri="{FF2B5EF4-FFF2-40B4-BE49-F238E27FC236}">
                <a16:creationId xmlns:a16="http://schemas.microsoft.com/office/drawing/2014/main" id="{6D1B8F8F-3156-8145-B409-145FACDC6F3D}"/>
              </a:ext>
            </a:extLst>
          </p:cNvPr>
          <p:cNvSpPr>
            <a:spLocks noGrp="1"/>
          </p:cNvSpPr>
          <p:nvPr>
            <p:ph type="body" idx="1"/>
          </p:nvPr>
        </p:nvSpPr>
        <p:spPr>
          <a:xfrm>
            <a:off x="540000" y="2160000"/>
            <a:ext cx="10515600" cy="4351338"/>
          </a:xfrm>
          <a:prstGeom prst="rect">
            <a:avLst/>
          </a:prstGeom>
        </p:spPr>
        <p:txBody>
          <a:bodyPr vert="horz" lIns="9000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50580578"/>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90" r:id="rId3"/>
    <p:sldLayoutId id="2147483682" r:id="rId4"/>
    <p:sldLayoutId id="2147483683" r:id="rId5"/>
    <p:sldLayoutId id="2147483684" r:id="rId6"/>
    <p:sldLayoutId id="2147483685" r:id="rId7"/>
    <p:sldLayoutId id="2147483686" r:id="rId8"/>
    <p:sldLayoutId id="2147483692" r:id="rId9"/>
    <p:sldLayoutId id="2147483687" r:id="rId10"/>
    <p:sldLayoutId id="2147483691" r:id="rId11"/>
    <p:sldLayoutId id="2147483688" r:id="rId12"/>
    <p:sldLayoutId id="2147483689" r:id="rId13"/>
    <p:sldLayoutId id="2147483650" r:id="rId14"/>
    <p:sldLayoutId id="2147483652" r:id="rId15"/>
    <p:sldLayoutId id="2147483667" r:id="rId16"/>
    <p:sldLayoutId id="2147483663" r:id="rId17"/>
    <p:sldLayoutId id="2147483668" r:id="rId18"/>
    <p:sldLayoutId id="2147483662" r:id="rId19"/>
    <p:sldLayoutId id="2147483653" r:id="rId20"/>
    <p:sldLayoutId id="2147483654" r:id="rId21"/>
    <p:sldLayoutId id="2147483660" r:id="rId22"/>
    <p:sldLayoutId id="2147483655" r:id="rId23"/>
    <p:sldLayoutId id="2147483693" r:id="rId24"/>
  </p:sldLayoutIdLst>
  <p:txStyles>
    <p:titleStyle>
      <a:lvl1pPr algn="l" defTabSz="1219170" rtl="0" eaLnBrk="1" latinLnBrk="0" hangingPunct="1">
        <a:spcBef>
          <a:spcPct val="0"/>
        </a:spcBef>
        <a:buNone/>
        <a:defRPr sz="4130" kern="1200">
          <a:solidFill>
            <a:srgbClr val="EA4403"/>
          </a:solidFill>
          <a:latin typeface="+mj-lt"/>
          <a:ea typeface="+mj-ea"/>
          <a:cs typeface="+mj-cs"/>
        </a:defRPr>
      </a:lvl1pPr>
    </p:titleStyle>
    <p:bodyStyle>
      <a:lvl1pPr marL="0" indent="0" algn="l" defTabSz="1219170" rtl="0" eaLnBrk="1" latinLnBrk="0" hangingPunct="1">
        <a:spcBef>
          <a:spcPts val="0"/>
        </a:spcBef>
        <a:spcAft>
          <a:spcPts val="800"/>
        </a:spcAft>
        <a:buFont typeface="Arial" pitchFamily="34" charset="0"/>
        <a:buNone/>
        <a:defRPr sz="2133" kern="1200">
          <a:solidFill>
            <a:schemeClr val="tx1">
              <a:lumMod val="50000"/>
              <a:lumOff val="50000"/>
            </a:schemeClr>
          </a:solidFill>
          <a:latin typeface="+mn-lt"/>
          <a:ea typeface="+mn-ea"/>
          <a:cs typeface="+mn-cs"/>
        </a:defRPr>
      </a:lvl1pPr>
      <a:lvl2pPr marL="472006" indent="-237061" algn="l" defTabSz="1219170" rtl="0" eaLnBrk="1" latinLnBrk="0" hangingPunct="1">
        <a:spcBef>
          <a:spcPts val="0"/>
        </a:spcBef>
        <a:spcAft>
          <a:spcPts val="800"/>
        </a:spcAft>
        <a:buSzPct val="85000"/>
        <a:buFont typeface="Arial" pitchFamily="34" charset="0"/>
        <a:buChar char="–"/>
        <a:defRPr sz="2133" kern="1200">
          <a:solidFill>
            <a:schemeClr val="tx1">
              <a:lumMod val="50000"/>
              <a:lumOff val="50000"/>
            </a:schemeClr>
          </a:solidFill>
          <a:latin typeface="+mn-lt"/>
          <a:ea typeface="+mn-ea"/>
          <a:cs typeface="+mn-cs"/>
        </a:defRPr>
      </a:lvl2pPr>
      <a:lvl3pPr marL="956709" indent="-234945" algn="l" defTabSz="1219170" rtl="0" eaLnBrk="1" latinLnBrk="0" hangingPunct="1">
        <a:spcBef>
          <a:spcPts val="0"/>
        </a:spcBef>
        <a:spcAft>
          <a:spcPts val="800"/>
        </a:spcAft>
        <a:buFont typeface="Arial" pitchFamily="34" charset="0"/>
        <a:buChar char="•"/>
        <a:defRPr sz="2133" kern="1200">
          <a:solidFill>
            <a:schemeClr val="tx1">
              <a:lumMod val="50000"/>
              <a:lumOff val="50000"/>
            </a:schemeClr>
          </a:solidFill>
          <a:latin typeface="+mn-lt"/>
          <a:ea typeface="+mn-ea"/>
          <a:cs typeface="+mn-cs"/>
        </a:defRPr>
      </a:lvl3pPr>
      <a:lvl4pPr marL="1559945" indent="-249760" algn="l" defTabSz="1219170" rtl="0" eaLnBrk="1" latinLnBrk="0" hangingPunct="1">
        <a:spcBef>
          <a:spcPts val="0"/>
        </a:spcBef>
        <a:spcAft>
          <a:spcPts val="800"/>
        </a:spcAft>
        <a:buSzPct val="85000"/>
        <a:buFont typeface="Arial" pitchFamily="34" charset="0"/>
        <a:buChar char="–"/>
        <a:defRPr sz="2133" kern="1200">
          <a:solidFill>
            <a:schemeClr val="tx1">
              <a:lumMod val="50000"/>
              <a:lumOff val="50000"/>
            </a:schemeClr>
          </a:solidFill>
          <a:latin typeface="+mn-lt"/>
          <a:ea typeface="+mn-ea"/>
          <a:cs typeface="+mn-cs"/>
        </a:defRPr>
      </a:lvl4pPr>
      <a:lvl5pPr marL="2031949" indent="-234945" algn="l" defTabSz="1219170" rtl="0" eaLnBrk="1" latinLnBrk="0" hangingPunct="1">
        <a:spcBef>
          <a:spcPts val="0"/>
        </a:spcBef>
        <a:spcAft>
          <a:spcPts val="800"/>
        </a:spcAft>
        <a:buFont typeface="Arial" pitchFamily="34" charset="0"/>
        <a:buChar char="•"/>
        <a:defRPr sz="2133" kern="1200">
          <a:solidFill>
            <a:schemeClr val="tx1">
              <a:lumMod val="50000"/>
              <a:lumOff val="50000"/>
            </a:schemeClr>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00" y="360000"/>
            <a:ext cx="10081120" cy="1143000"/>
          </a:xfrm>
          <a:prstGeom prst="rect">
            <a:avLst/>
          </a:prstGeom>
        </p:spPr>
        <p:txBody>
          <a:bodyPr vert="horz" lIns="0" tIns="0" rIns="0" bIns="0" rtlCol="0" anchor="t" anchorCtr="0">
            <a:noAutofit/>
          </a:bodyPr>
          <a:lstStyle/>
          <a:p>
            <a:r>
              <a:rPr lang="en-US" dirty="0"/>
              <a:t>Headline set in Arial 80 </a:t>
            </a:r>
            <a:r>
              <a:rPr lang="en-US" dirty="0" err="1"/>
              <a:t>pt</a:t>
            </a:r>
            <a:endParaRPr lang="en-AU" dirty="0"/>
          </a:p>
        </p:txBody>
      </p:sp>
      <p:sp>
        <p:nvSpPr>
          <p:cNvPr id="3" name="Text Placeholder 2"/>
          <p:cNvSpPr>
            <a:spLocks noGrp="1"/>
          </p:cNvSpPr>
          <p:nvPr>
            <p:ph type="body" idx="1"/>
          </p:nvPr>
        </p:nvSpPr>
        <p:spPr>
          <a:xfrm>
            <a:off x="540000" y="2160000"/>
            <a:ext cx="10081120" cy="4352400"/>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Tree>
    <p:extLst>
      <p:ext uri="{BB962C8B-B14F-4D97-AF65-F5344CB8AC3E}">
        <p14:creationId xmlns:p14="http://schemas.microsoft.com/office/powerpoint/2010/main" val="1218903033"/>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 id="2147483712" r:id="rId18"/>
    <p:sldLayoutId id="2147483713" r:id="rId19"/>
    <p:sldLayoutId id="2147483714" r:id="rId20"/>
    <p:sldLayoutId id="2147483715" r:id="rId21"/>
    <p:sldLayoutId id="2147483716" r:id="rId22"/>
    <p:sldLayoutId id="2147483717" r:id="rId23"/>
    <p:sldLayoutId id="2147483718" r:id="rId24"/>
    <p:sldLayoutId id="2147483719" r:id="rId25"/>
    <p:sldLayoutId id="2147483720" r:id="rId26"/>
    <p:sldLayoutId id="2147483721" r:id="rId27"/>
    <p:sldLayoutId id="2147483722" r:id="rId28"/>
  </p:sldLayoutIdLst>
  <p:txStyles>
    <p:titleStyle>
      <a:lvl1pPr algn="l" defTabSz="1219140" rtl="0" eaLnBrk="1" latinLnBrk="0" hangingPunct="1">
        <a:spcBef>
          <a:spcPct val="0"/>
        </a:spcBef>
        <a:buNone/>
        <a:defRPr sz="4100" kern="1200">
          <a:solidFill>
            <a:srgbClr val="EA4403"/>
          </a:solidFill>
          <a:latin typeface="+mj-lt"/>
          <a:ea typeface="+mj-ea"/>
          <a:cs typeface="+mj-cs"/>
        </a:defRPr>
      </a:lvl1pPr>
    </p:titleStyle>
    <p:bodyStyle>
      <a:lvl1pPr marL="0" indent="0" algn="l" defTabSz="1219140" rtl="0" eaLnBrk="1" latinLnBrk="0" hangingPunct="1">
        <a:spcBef>
          <a:spcPts val="0"/>
        </a:spcBef>
        <a:spcAft>
          <a:spcPts val="800"/>
        </a:spcAft>
        <a:buFont typeface="Arial" pitchFamily="34" charset="0"/>
        <a:buNone/>
        <a:defRPr sz="2100" kern="1200">
          <a:solidFill>
            <a:srgbClr val="58595C"/>
          </a:solidFill>
          <a:latin typeface="+mn-lt"/>
          <a:ea typeface="+mn-ea"/>
          <a:cs typeface="+mn-cs"/>
        </a:defRPr>
      </a:lvl1pPr>
      <a:lvl2pPr marL="471995" indent="-237055" algn="l" defTabSz="121914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2pPr>
      <a:lvl3pPr marL="956685" indent="-234939" algn="l" defTabSz="121914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3pPr>
      <a:lvl4pPr marL="1559906" indent="-249754" algn="l" defTabSz="121914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4pPr>
      <a:lvl5pPr marL="2031899" indent="-234939" algn="l" defTabSz="121914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5pPr>
      <a:lvl6pPr marL="335263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20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77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341"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33.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FA9B9-5647-4F46-8BC0-FD239163F36A}"/>
              </a:ext>
            </a:extLst>
          </p:cNvPr>
          <p:cNvSpPr>
            <a:spLocks noGrp="1"/>
          </p:cNvSpPr>
          <p:nvPr>
            <p:ph type="title"/>
          </p:nvPr>
        </p:nvSpPr>
        <p:spPr/>
        <p:txBody>
          <a:bodyPr/>
          <a:lstStyle/>
          <a:p>
            <a:r>
              <a:rPr lang="en-AU" sz="4800" dirty="0"/>
              <a:t>Our </a:t>
            </a:r>
            <a:br>
              <a:rPr lang="en-AU" sz="4800" dirty="0"/>
            </a:br>
            <a:r>
              <a:rPr lang="en-AU" sz="4800" dirty="0"/>
              <a:t>insurance</a:t>
            </a:r>
            <a:br>
              <a:rPr lang="en-US" dirty="0"/>
            </a:br>
            <a:br>
              <a:rPr lang="en-US" dirty="0"/>
            </a:br>
            <a:endParaRPr lang="en-US" dirty="0"/>
          </a:p>
        </p:txBody>
      </p:sp>
      <p:sp>
        <p:nvSpPr>
          <p:cNvPr id="4" name="Text Placeholder 3">
            <a:extLst>
              <a:ext uri="{FF2B5EF4-FFF2-40B4-BE49-F238E27FC236}">
                <a16:creationId xmlns:a16="http://schemas.microsoft.com/office/drawing/2014/main" id="{795EC067-DC4A-E848-8C58-7BA15E9BECDF}"/>
              </a:ext>
            </a:extLst>
          </p:cNvPr>
          <p:cNvSpPr>
            <a:spLocks noGrp="1"/>
          </p:cNvSpPr>
          <p:nvPr>
            <p:ph type="body" sz="quarter" idx="10"/>
          </p:nvPr>
        </p:nvSpPr>
        <p:spPr>
          <a:xfrm>
            <a:off x="7822800" y="5302800"/>
            <a:ext cx="2088000" cy="246221"/>
          </a:xfrm>
        </p:spPr>
        <p:txBody>
          <a:bodyPr/>
          <a:lstStyle/>
          <a:p>
            <a:r>
              <a:rPr lang="en-AU" dirty="0"/>
              <a:t>July 2022</a:t>
            </a:r>
          </a:p>
        </p:txBody>
      </p:sp>
    </p:spTree>
    <p:extLst>
      <p:ext uri="{BB962C8B-B14F-4D97-AF65-F5344CB8AC3E}">
        <p14:creationId xmlns:p14="http://schemas.microsoft.com/office/powerpoint/2010/main" val="27816062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F4198-CFC0-DB4B-A821-131C610AA99D}"/>
              </a:ext>
            </a:extLst>
          </p:cNvPr>
          <p:cNvSpPr>
            <a:spLocks noGrp="1"/>
          </p:cNvSpPr>
          <p:nvPr>
            <p:ph type="title"/>
          </p:nvPr>
        </p:nvSpPr>
        <p:spPr/>
        <p:txBody>
          <a:bodyPr/>
          <a:lstStyle/>
          <a:p>
            <a:r>
              <a:rPr lang="en-US" dirty="0"/>
              <a:t>Support </a:t>
            </a:r>
            <a:br>
              <a:rPr lang="en-US" dirty="0"/>
            </a:br>
            <a:r>
              <a:rPr lang="en-US" dirty="0"/>
              <a:t>for you</a:t>
            </a:r>
          </a:p>
        </p:txBody>
      </p:sp>
      <p:pic>
        <p:nvPicPr>
          <p:cNvPr id="3" name="Picture 2">
            <a:extLst>
              <a:ext uri="{FF2B5EF4-FFF2-40B4-BE49-F238E27FC236}">
                <a16:creationId xmlns:a16="http://schemas.microsoft.com/office/drawing/2014/main" id="{967F843C-A7B5-E84F-BEAF-137B120625E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720002" y="1700808"/>
            <a:ext cx="5041402" cy="3779528"/>
          </a:xfrm>
          <a:prstGeom prst="rect">
            <a:avLst/>
          </a:prstGeom>
        </p:spPr>
      </p:pic>
    </p:spTree>
    <p:extLst>
      <p:ext uri="{BB962C8B-B14F-4D97-AF65-F5344CB8AC3E}">
        <p14:creationId xmlns:p14="http://schemas.microsoft.com/office/powerpoint/2010/main" val="1710060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66E88FDF-753E-4EF9-8434-B0EA64FA1FB3}"/>
              </a:ext>
            </a:extLst>
          </p:cNvPr>
          <p:cNvSpPr>
            <a:spLocks noGrp="1"/>
          </p:cNvSpPr>
          <p:nvPr>
            <p:ph type="body" sz="quarter" idx="10"/>
          </p:nvPr>
        </p:nvSpPr>
        <p:spPr>
          <a:xfrm>
            <a:off x="539751" y="1539020"/>
            <a:ext cx="7788497" cy="4140000"/>
          </a:xfrm>
        </p:spPr>
        <p:txBody>
          <a:bodyPr anchor="ctr"/>
          <a:lstStyle/>
          <a:p>
            <a:pPr>
              <a:spcBef>
                <a:spcPts val="800"/>
              </a:spcBef>
              <a:spcAft>
                <a:spcPts val="1200"/>
              </a:spcAft>
            </a:pPr>
            <a:r>
              <a:rPr lang="en-US" sz="2100" dirty="0">
                <a:solidFill>
                  <a:srgbClr val="53565A"/>
                </a:solidFill>
              </a:rPr>
              <a:t>Visit </a:t>
            </a:r>
            <a:r>
              <a:rPr lang="en-US" sz="2100" b="1" dirty="0">
                <a:solidFill>
                  <a:srgbClr val="260046"/>
                </a:solidFill>
              </a:rPr>
              <a:t>australiansuper.com/</a:t>
            </a:r>
            <a:r>
              <a:rPr lang="en-US" sz="2100" b="1" dirty="0" err="1">
                <a:solidFill>
                  <a:srgbClr val="260046"/>
                </a:solidFill>
              </a:rPr>
              <a:t>AdviserResources</a:t>
            </a:r>
            <a:r>
              <a:rPr lang="en-US" sz="2100" b="1" dirty="0">
                <a:solidFill>
                  <a:srgbClr val="260046"/>
                </a:solidFill>
              </a:rPr>
              <a:t> </a:t>
            </a:r>
            <a:br>
              <a:rPr lang="en-US" sz="2100" dirty="0">
                <a:solidFill>
                  <a:srgbClr val="53565A"/>
                </a:solidFill>
              </a:rPr>
            </a:br>
            <a:r>
              <a:rPr lang="en-US" sz="2100" dirty="0">
                <a:solidFill>
                  <a:srgbClr val="53565A"/>
                </a:solidFill>
              </a:rPr>
              <a:t>for the latest on:</a:t>
            </a:r>
          </a:p>
          <a:p>
            <a:pPr marL="342000" lvl="1" indent="-342000" eaLnBrk="0" hangingPunct="0">
              <a:spcBef>
                <a:spcPts val="400"/>
              </a:spcBef>
              <a:buClr>
                <a:srgbClr val="EA4403"/>
              </a:buClr>
              <a:buSzPct val="100000"/>
              <a:buFont typeface="Arial" panose="020B0604020202020204" pitchFamily="34" charset="0"/>
              <a:buChar char="•"/>
            </a:pPr>
            <a:r>
              <a:rPr lang="en-AU" sz="2100" dirty="0">
                <a:solidFill>
                  <a:srgbClr val="53565A"/>
                </a:solidFill>
              </a:rPr>
              <a:t>Investment options</a:t>
            </a:r>
          </a:p>
          <a:p>
            <a:pPr marL="342000" lvl="1" indent="-342000" eaLnBrk="0" hangingPunct="0">
              <a:spcBef>
                <a:spcPts val="400"/>
              </a:spcBef>
              <a:buClr>
                <a:srgbClr val="EA4403"/>
              </a:buClr>
              <a:buSzPct val="100000"/>
              <a:buFont typeface="Arial" panose="020B0604020202020204" pitchFamily="34" charset="0"/>
              <a:buChar char="•"/>
            </a:pPr>
            <a:r>
              <a:rPr lang="en-AU" sz="2100" dirty="0">
                <a:solidFill>
                  <a:srgbClr val="53565A"/>
                </a:solidFill>
              </a:rPr>
              <a:t>Performance</a:t>
            </a:r>
          </a:p>
          <a:p>
            <a:pPr marL="342000" lvl="1" indent="-342000" eaLnBrk="0" hangingPunct="0">
              <a:spcBef>
                <a:spcPts val="400"/>
              </a:spcBef>
              <a:buClr>
                <a:srgbClr val="EA4403"/>
              </a:buClr>
              <a:buSzPct val="100000"/>
              <a:buFont typeface="Arial" panose="020B0604020202020204" pitchFamily="34" charset="0"/>
              <a:buChar char="•"/>
            </a:pPr>
            <a:r>
              <a:rPr lang="en-AU" sz="2100" dirty="0">
                <a:solidFill>
                  <a:srgbClr val="53565A"/>
                </a:solidFill>
              </a:rPr>
              <a:t>Insurance</a:t>
            </a:r>
          </a:p>
          <a:p>
            <a:pPr marL="342000" lvl="1" indent="-342000" eaLnBrk="0" hangingPunct="0">
              <a:spcBef>
                <a:spcPts val="400"/>
              </a:spcBef>
              <a:buClr>
                <a:srgbClr val="EA4403"/>
              </a:buClr>
              <a:buSzPct val="100000"/>
              <a:buFont typeface="Arial" panose="020B0604020202020204" pitchFamily="34" charset="0"/>
              <a:buChar char="•"/>
            </a:pPr>
            <a:r>
              <a:rPr lang="en-AU" sz="2100" dirty="0">
                <a:solidFill>
                  <a:srgbClr val="53565A"/>
                </a:solidFill>
              </a:rPr>
              <a:t>Fees</a:t>
            </a:r>
          </a:p>
          <a:p>
            <a:pPr marL="342000" lvl="1" indent="-342000" eaLnBrk="0" hangingPunct="0">
              <a:spcBef>
                <a:spcPts val="400"/>
              </a:spcBef>
              <a:buClr>
                <a:srgbClr val="EA4403"/>
              </a:buClr>
              <a:buSzPct val="100000"/>
              <a:buFont typeface="Arial" panose="020B0604020202020204" pitchFamily="34" charset="0"/>
              <a:buChar char="•"/>
            </a:pPr>
            <a:r>
              <a:rPr lang="en-AU" sz="2100" dirty="0">
                <a:solidFill>
                  <a:srgbClr val="53565A"/>
                </a:solidFill>
              </a:rPr>
              <a:t>Latest updates</a:t>
            </a:r>
          </a:p>
        </p:txBody>
      </p:sp>
      <p:pic>
        <p:nvPicPr>
          <p:cNvPr id="9" name="Picture 8">
            <a:extLst>
              <a:ext uri="{FF2B5EF4-FFF2-40B4-BE49-F238E27FC236}">
                <a16:creationId xmlns:a16="http://schemas.microsoft.com/office/drawing/2014/main" id="{06E72F4D-CF32-FF47-9B8C-A37D0C7A974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052554" y="1629340"/>
            <a:ext cx="3599695" cy="3959360"/>
          </a:xfrm>
          <a:prstGeom prst="rect">
            <a:avLst/>
          </a:prstGeom>
        </p:spPr>
      </p:pic>
    </p:spTree>
    <p:extLst>
      <p:ext uri="{BB962C8B-B14F-4D97-AF65-F5344CB8AC3E}">
        <p14:creationId xmlns:p14="http://schemas.microsoft.com/office/powerpoint/2010/main" val="399217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AutoShape 4" descr="https://asbrandhub.intelligencebank.com/v1/resource/resource/c606557e00bebd38130f5648a15da3e7/carouselPreview?folder=6b815d782a554dc01a0d1a69bd7900d2&amp;previewImage=1&amp;tmp=1"/>
          <p:cNvSpPr>
            <a:spLocks noChangeAspect="1" noChangeArrowheads="1"/>
          </p:cNvSpPr>
          <p:nvPr/>
        </p:nvSpPr>
        <p:spPr bwMode="auto">
          <a:xfrm>
            <a:off x="623392" y="932724"/>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4" name="Title 3">
            <a:extLst>
              <a:ext uri="{FF2B5EF4-FFF2-40B4-BE49-F238E27FC236}">
                <a16:creationId xmlns:a16="http://schemas.microsoft.com/office/drawing/2014/main" id="{98ECBC49-F741-5D40-924E-759BFB933C33}"/>
              </a:ext>
            </a:extLst>
          </p:cNvPr>
          <p:cNvSpPr>
            <a:spLocks noGrp="1"/>
          </p:cNvSpPr>
          <p:nvPr>
            <p:ph type="title"/>
          </p:nvPr>
        </p:nvSpPr>
        <p:spPr/>
        <p:txBody>
          <a:bodyPr/>
          <a:lstStyle/>
          <a:p>
            <a:r>
              <a:rPr lang="en-US" dirty="0"/>
              <a:t>It’s Australian.</a:t>
            </a:r>
            <a:br>
              <a:rPr lang="en-US" dirty="0"/>
            </a:br>
            <a:r>
              <a:rPr lang="en-US" dirty="0"/>
              <a:t>It’s super.</a:t>
            </a:r>
            <a:br>
              <a:rPr lang="en-US" dirty="0"/>
            </a:br>
            <a:r>
              <a:rPr lang="en-US" dirty="0"/>
              <a:t>And it’s yours.</a:t>
            </a:r>
          </a:p>
        </p:txBody>
      </p:sp>
    </p:spTree>
    <p:extLst>
      <p:ext uri="{BB962C8B-B14F-4D97-AF65-F5344CB8AC3E}">
        <p14:creationId xmlns:p14="http://schemas.microsoft.com/office/powerpoint/2010/main" val="3031976157"/>
      </p:ext>
    </p:extLst>
  </p:cSld>
  <p:clrMapOvr>
    <a:masterClrMapping/>
  </p:clrMapOvr>
  <mc:AlternateContent xmlns:mc="http://schemas.openxmlformats.org/markup-compatibility/2006" xmlns:p14="http://schemas.microsoft.com/office/powerpoint/2010/main">
    <mc:Choice Requires="p14">
      <p:transition spd="slow" p14:dur="2000" advTm="21170">
        <p:wipe dir="r"/>
      </p:transition>
    </mc:Choice>
    <mc:Fallback xmlns="">
      <p:transition spd="slow" advTm="21170">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8810B97-0ED6-4307-8625-75C5AE3EEE6A}"/>
              </a:ext>
            </a:extLst>
          </p:cNvPr>
          <p:cNvSpPr>
            <a:spLocks noGrp="1"/>
          </p:cNvSpPr>
          <p:nvPr>
            <p:ph type="title"/>
          </p:nvPr>
        </p:nvSpPr>
        <p:spPr/>
        <p:txBody>
          <a:bodyPr/>
          <a:lstStyle/>
          <a:p>
            <a:r>
              <a:rPr lang="en-AU" altLang="en-US" dirty="0">
                <a:cs typeface="Arial" panose="020B0604020202020204" pitchFamily="34" charset="0"/>
              </a:rPr>
              <a:t>Types of cover</a:t>
            </a:r>
          </a:p>
        </p:txBody>
      </p:sp>
      <p:sp>
        <p:nvSpPr>
          <p:cNvPr id="2" name="Text Placeholder 1">
            <a:extLst>
              <a:ext uri="{FF2B5EF4-FFF2-40B4-BE49-F238E27FC236}">
                <a16:creationId xmlns:a16="http://schemas.microsoft.com/office/drawing/2014/main" id="{1517DA2E-D26B-5342-9A25-BC73098980B0}"/>
              </a:ext>
            </a:extLst>
          </p:cNvPr>
          <p:cNvSpPr>
            <a:spLocks noGrp="1"/>
          </p:cNvSpPr>
          <p:nvPr>
            <p:ph type="body" sz="quarter" idx="10"/>
          </p:nvPr>
        </p:nvSpPr>
        <p:spPr/>
        <p:txBody>
          <a:bodyPr>
            <a:normAutofit/>
          </a:bodyPr>
          <a:lstStyle/>
          <a:p>
            <a:pPr marL="342900" indent="-342900">
              <a:spcBef>
                <a:spcPts val="800"/>
              </a:spcBef>
              <a:spcAft>
                <a:spcPts val="1200"/>
              </a:spcAft>
              <a:buClr>
                <a:srgbClr val="EA4403"/>
              </a:buClr>
              <a:buFont typeface="Arial" panose="020B0604020202020204" pitchFamily="34" charset="0"/>
              <a:buChar char="•"/>
            </a:pPr>
            <a:r>
              <a:rPr lang="en-US" sz="2100" dirty="0"/>
              <a:t>Income protection</a:t>
            </a:r>
          </a:p>
          <a:p>
            <a:pPr marL="342900" indent="-342900">
              <a:spcBef>
                <a:spcPts val="800"/>
              </a:spcBef>
              <a:spcAft>
                <a:spcPts val="1200"/>
              </a:spcAft>
              <a:buClr>
                <a:srgbClr val="EA4403"/>
              </a:buClr>
              <a:buFont typeface="Arial" panose="020B0604020202020204" pitchFamily="34" charset="0"/>
              <a:buChar char="•"/>
            </a:pPr>
            <a:r>
              <a:rPr lang="en-US" sz="2100" dirty="0"/>
              <a:t>Total &amp; Permanent Disablement (TPD) cover</a:t>
            </a:r>
          </a:p>
          <a:p>
            <a:pPr marL="342900" indent="-342900">
              <a:spcBef>
                <a:spcPts val="800"/>
              </a:spcBef>
              <a:spcAft>
                <a:spcPts val="1200"/>
              </a:spcAft>
              <a:buClr>
                <a:srgbClr val="EA4403"/>
              </a:buClr>
              <a:buFont typeface="Arial" panose="020B0604020202020204" pitchFamily="34" charset="0"/>
              <a:buChar char="•"/>
            </a:pPr>
            <a:r>
              <a:rPr lang="en-US" sz="2100" dirty="0"/>
              <a:t>Death cover</a:t>
            </a:r>
          </a:p>
          <a:p>
            <a:pPr marL="342900" indent="-342900">
              <a:spcBef>
                <a:spcPts val="800"/>
              </a:spcBef>
              <a:spcAft>
                <a:spcPts val="1200"/>
              </a:spcAft>
              <a:buClr>
                <a:srgbClr val="EA4403"/>
              </a:buClr>
              <a:buFont typeface="Arial" panose="020B0604020202020204" pitchFamily="34" charset="0"/>
              <a:buChar char="•"/>
            </a:pPr>
            <a:r>
              <a:rPr lang="en-US" sz="2100" dirty="0"/>
              <a:t>Terminal illness benefit</a:t>
            </a:r>
          </a:p>
        </p:txBody>
      </p:sp>
      <p:pic>
        <p:nvPicPr>
          <p:cNvPr id="7" name="Picture 6">
            <a:extLst>
              <a:ext uri="{FF2B5EF4-FFF2-40B4-BE49-F238E27FC236}">
                <a16:creationId xmlns:a16="http://schemas.microsoft.com/office/drawing/2014/main" id="{0EE01221-3A9B-43E4-B824-7731CBFAEE4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599214" y="1377664"/>
            <a:ext cx="5041402" cy="3779528"/>
          </a:xfrm>
          <a:prstGeom prst="rect">
            <a:avLst/>
          </a:prstGeom>
        </p:spPr>
      </p:pic>
    </p:spTree>
    <p:extLst>
      <p:ext uri="{BB962C8B-B14F-4D97-AF65-F5344CB8AC3E}">
        <p14:creationId xmlns:p14="http://schemas.microsoft.com/office/powerpoint/2010/main" val="1882043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4D637BA-280B-3875-AE1B-72643165F3C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960096" y="-737286"/>
            <a:ext cx="4011176" cy="6830582"/>
          </a:xfrm>
          <a:prstGeom prst="rect">
            <a:avLst/>
          </a:prstGeom>
        </p:spPr>
      </p:pic>
      <p:sp>
        <p:nvSpPr>
          <p:cNvPr id="2" name="Title 1">
            <a:extLst>
              <a:ext uri="{FF2B5EF4-FFF2-40B4-BE49-F238E27FC236}">
                <a16:creationId xmlns:a16="http://schemas.microsoft.com/office/drawing/2014/main" id="{E6BF4198-CFC0-DB4B-A821-131C610AA99D}"/>
              </a:ext>
            </a:extLst>
          </p:cNvPr>
          <p:cNvSpPr>
            <a:spLocks noGrp="1"/>
          </p:cNvSpPr>
          <p:nvPr>
            <p:ph type="title"/>
          </p:nvPr>
        </p:nvSpPr>
        <p:spPr>
          <a:xfrm>
            <a:off x="540000" y="2995200"/>
            <a:ext cx="6204072" cy="864000"/>
          </a:xfrm>
        </p:spPr>
        <p:txBody>
          <a:bodyPr/>
          <a:lstStyle/>
          <a:p>
            <a:r>
              <a:rPr lang="en-US" dirty="0"/>
              <a:t>Automatic cover when </a:t>
            </a:r>
            <a:br>
              <a:rPr lang="en-US" dirty="0"/>
            </a:br>
            <a:r>
              <a:rPr lang="en-US" dirty="0"/>
              <a:t>your clients join the </a:t>
            </a:r>
            <a:br>
              <a:rPr lang="en-US" dirty="0"/>
            </a:br>
            <a:r>
              <a:rPr lang="en-US" dirty="0" err="1"/>
              <a:t>AustralianSuper</a:t>
            </a:r>
            <a:r>
              <a:rPr lang="en-US" dirty="0"/>
              <a:t> Plan</a:t>
            </a:r>
          </a:p>
        </p:txBody>
      </p:sp>
    </p:spTree>
    <p:extLst>
      <p:ext uri="{BB962C8B-B14F-4D97-AF65-F5344CB8AC3E}">
        <p14:creationId xmlns:p14="http://schemas.microsoft.com/office/powerpoint/2010/main" val="34141561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A180CC9-07DF-428C-93C5-DA53DDE2E9FE}"/>
              </a:ext>
            </a:extLst>
          </p:cNvPr>
          <p:cNvSpPr>
            <a:spLocks noGrp="1"/>
          </p:cNvSpPr>
          <p:nvPr>
            <p:ph type="title"/>
          </p:nvPr>
        </p:nvSpPr>
        <p:spPr/>
        <p:txBody>
          <a:bodyPr/>
          <a:lstStyle/>
          <a:p>
            <a:r>
              <a:rPr lang="en-AU" altLang="en-US" dirty="0">
                <a:cs typeface="Arial" panose="020B0604020202020204" pitchFamily="34" charset="0"/>
              </a:rPr>
              <a:t>Age-based cover – Death &amp; TPD</a:t>
            </a:r>
          </a:p>
        </p:txBody>
      </p:sp>
      <p:pic>
        <p:nvPicPr>
          <p:cNvPr id="5" name="Picture 4">
            <a:extLst>
              <a:ext uri="{FF2B5EF4-FFF2-40B4-BE49-F238E27FC236}">
                <a16:creationId xmlns:a16="http://schemas.microsoft.com/office/drawing/2014/main" id="{84F3A773-1893-A409-5B24-6FE3CA71796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63352" y="1484784"/>
            <a:ext cx="11560501" cy="3758876"/>
          </a:xfrm>
          <a:prstGeom prst="rect">
            <a:avLst/>
          </a:prstGeom>
        </p:spPr>
      </p:pic>
      <p:sp>
        <p:nvSpPr>
          <p:cNvPr id="6" name="Rectangle 5">
            <a:extLst>
              <a:ext uri="{FF2B5EF4-FFF2-40B4-BE49-F238E27FC236}">
                <a16:creationId xmlns:a16="http://schemas.microsoft.com/office/drawing/2014/main" id="{0DF1BAA9-6F97-BDB0-5011-ED1163BF869E}"/>
              </a:ext>
            </a:extLst>
          </p:cNvPr>
          <p:cNvSpPr/>
          <p:nvPr/>
        </p:nvSpPr>
        <p:spPr>
          <a:xfrm>
            <a:off x="540000" y="5249290"/>
            <a:ext cx="2171167" cy="900000"/>
          </a:xfrm>
          <a:prstGeom prst="rect">
            <a:avLst/>
          </a:prstGeom>
          <a:solidFill>
            <a:srgbClr val="EA44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t>Total weekly cost of Death &amp; TPD cover from 28 May 2022 </a:t>
            </a:r>
            <a:r>
              <a:rPr lang="en-US" sz="1200" dirty="0"/>
              <a:t>(based on  a Blue Collar work rating)</a:t>
            </a:r>
          </a:p>
        </p:txBody>
      </p:sp>
      <p:sp>
        <p:nvSpPr>
          <p:cNvPr id="19" name="Rectangle 18">
            <a:extLst>
              <a:ext uri="{FF2B5EF4-FFF2-40B4-BE49-F238E27FC236}">
                <a16:creationId xmlns:a16="http://schemas.microsoft.com/office/drawing/2014/main" id="{AD2DAE46-94A3-AA2C-D8AA-EB388C8244FA}"/>
              </a:ext>
            </a:extLst>
          </p:cNvPr>
          <p:cNvSpPr/>
          <p:nvPr/>
        </p:nvSpPr>
        <p:spPr>
          <a:xfrm>
            <a:off x="10884608" y="5249289"/>
            <a:ext cx="684000" cy="90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t>$0</a:t>
            </a:r>
            <a:endParaRPr lang="en-AU" b="1" dirty="0"/>
          </a:p>
        </p:txBody>
      </p:sp>
      <p:sp>
        <p:nvSpPr>
          <p:cNvPr id="20" name="Rectangle 19">
            <a:extLst>
              <a:ext uri="{FF2B5EF4-FFF2-40B4-BE49-F238E27FC236}">
                <a16:creationId xmlns:a16="http://schemas.microsoft.com/office/drawing/2014/main" id="{5A93006E-E2E1-A865-789D-BC3AEF1982C9}"/>
              </a:ext>
            </a:extLst>
          </p:cNvPr>
          <p:cNvSpPr/>
          <p:nvPr/>
        </p:nvSpPr>
        <p:spPr>
          <a:xfrm>
            <a:off x="10146488" y="5249289"/>
            <a:ext cx="684000" cy="90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t>$1.59</a:t>
            </a:r>
            <a:endParaRPr lang="en-AU" b="1" dirty="0"/>
          </a:p>
        </p:txBody>
      </p:sp>
      <p:sp>
        <p:nvSpPr>
          <p:cNvPr id="21" name="Rectangle 20">
            <a:extLst>
              <a:ext uri="{FF2B5EF4-FFF2-40B4-BE49-F238E27FC236}">
                <a16:creationId xmlns:a16="http://schemas.microsoft.com/office/drawing/2014/main" id="{65A3B1ED-5C4C-91D8-7148-D66AD482AC49}"/>
              </a:ext>
            </a:extLst>
          </p:cNvPr>
          <p:cNvSpPr/>
          <p:nvPr/>
        </p:nvSpPr>
        <p:spPr>
          <a:xfrm>
            <a:off x="9408368" y="5249289"/>
            <a:ext cx="684000" cy="90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t>$2.54</a:t>
            </a:r>
            <a:endParaRPr lang="en-AU" b="1" dirty="0"/>
          </a:p>
        </p:txBody>
      </p:sp>
      <p:sp>
        <p:nvSpPr>
          <p:cNvPr id="22" name="Rectangle 21">
            <a:extLst>
              <a:ext uri="{FF2B5EF4-FFF2-40B4-BE49-F238E27FC236}">
                <a16:creationId xmlns:a16="http://schemas.microsoft.com/office/drawing/2014/main" id="{1E909586-0F8E-2044-BA20-417DE116C647}"/>
              </a:ext>
            </a:extLst>
          </p:cNvPr>
          <p:cNvSpPr/>
          <p:nvPr/>
        </p:nvSpPr>
        <p:spPr>
          <a:xfrm>
            <a:off x="8670248" y="5249289"/>
            <a:ext cx="684000" cy="90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t>$3.94</a:t>
            </a:r>
            <a:endParaRPr lang="en-AU" b="1" dirty="0"/>
          </a:p>
        </p:txBody>
      </p:sp>
      <p:sp>
        <p:nvSpPr>
          <p:cNvPr id="23" name="Rectangle 22">
            <a:extLst>
              <a:ext uri="{FF2B5EF4-FFF2-40B4-BE49-F238E27FC236}">
                <a16:creationId xmlns:a16="http://schemas.microsoft.com/office/drawing/2014/main" id="{FA7A5C15-7ED7-B442-0042-7472C134E278}"/>
              </a:ext>
            </a:extLst>
          </p:cNvPr>
          <p:cNvSpPr/>
          <p:nvPr/>
        </p:nvSpPr>
        <p:spPr>
          <a:xfrm>
            <a:off x="7932128" y="5249289"/>
            <a:ext cx="684000" cy="90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t>$4.83</a:t>
            </a:r>
            <a:endParaRPr lang="en-AU" b="1" dirty="0"/>
          </a:p>
        </p:txBody>
      </p:sp>
      <p:sp>
        <p:nvSpPr>
          <p:cNvPr id="24" name="Rectangle 23">
            <a:extLst>
              <a:ext uri="{FF2B5EF4-FFF2-40B4-BE49-F238E27FC236}">
                <a16:creationId xmlns:a16="http://schemas.microsoft.com/office/drawing/2014/main" id="{3FFAA662-5305-3B0E-F1AA-0B7F4779A5B1}"/>
              </a:ext>
            </a:extLst>
          </p:cNvPr>
          <p:cNvSpPr/>
          <p:nvPr/>
        </p:nvSpPr>
        <p:spPr>
          <a:xfrm>
            <a:off x="7194008" y="5249289"/>
            <a:ext cx="684000" cy="90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t>$4.86</a:t>
            </a:r>
            <a:endParaRPr lang="en-AU" b="1" dirty="0"/>
          </a:p>
        </p:txBody>
      </p:sp>
      <p:sp>
        <p:nvSpPr>
          <p:cNvPr id="25" name="Rectangle 24">
            <a:extLst>
              <a:ext uri="{FF2B5EF4-FFF2-40B4-BE49-F238E27FC236}">
                <a16:creationId xmlns:a16="http://schemas.microsoft.com/office/drawing/2014/main" id="{F588E8F5-CE80-2021-6E88-61BECF36B3FC}"/>
              </a:ext>
            </a:extLst>
          </p:cNvPr>
          <p:cNvSpPr/>
          <p:nvPr/>
        </p:nvSpPr>
        <p:spPr>
          <a:xfrm>
            <a:off x="6455888" y="5249289"/>
            <a:ext cx="684000" cy="90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t>$4.33</a:t>
            </a:r>
            <a:endParaRPr lang="en-AU" b="1" dirty="0"/>
          </a:p>
        </p:txBody>
      </p:sp>
      <p:sp>
        <p:nvSpPr>
          <p:cNvPr id="26" name="Rectangle 25">
            <a:extLst>
              <a:ext uri="{FF2B5EF4-FFF2-40B4-BE49-F238E27FC236}">
                <a16:creationId xmlns:a16="http://schemas.microsoft.com/office/drawing/2014/main" id="{29FDE4F5-FFD8-F47C-AE8D-8FB241480DD0}"/>
              </a:ext>
            </a:extLst>
          </p:cNvPr>
          <p:cNvSpPr/>
          <p:nvPr/>
        </p:nvSpPr>
        <p:spPr>
          <a:xfrm>
            <a:off x="5717768" y="5249289"/>
            <a:ext cx="684000" cy="90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t>$3.49</a:t>
            </a:r>
            <a:endParaRPr lang="en-AU" b="1" dirty="0"/>
          </a:p>
        </p:txBody>
      </p:sp>
      <p:sp>
        <p:nvSpPr>
          <p:cNvPr id="27" name="Rectangle 26">
            <a:extLst>
              <a:ext uri="{FF2B5EF4-FFF2-40B4-BE49-F238E27FC236}">
                <a16:creationId xmlns:a16="http://schemas.microsoft.com/office/drawing/2014/main" id="{AA71DF50-6656-4D3C-0C60-ABBF96C33E28}"/>
              </a:ext>
            </a:extLst>
          </p:cNvPr>
          <p:cNvSpPr/>
          <p:nvPr/>
        </p:nvSpPr>
        <p:spPr>
          <a:xfrm>
            <a:off x="4979648" y="5249289"/>
            <a:ext cx="684000" cy="90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t>$2.63</a:t>
            </a:r>
            <a:endParaRPr lang="en-AU" b="1" dirty="0"/>
          </a:p>
        </p:txBody>
      </p:sp>
      <p:sp>
        <p:nvSpPr>
          <p:cNvPr id="28" name="Rectangle 27">
            <a:extLst>
              <a:ext uri="{FF2B5EF4-FFF2-40B4-BE49-F238E27FC236}">
                <a16:creationId xmlns:a16="http://schemas.microsoft.com/office/drawing/2014/main" id="{A3D32603-B341-013F-17EB-31D50D4DA585}"/>
              </a:ext>
            </a:extLst>
          </p:cNvPr>
          <p:cNvSpPr/>
          <p:nvPr/>
        </p:nvSpPr>
        <p:spPr>
          <a:xfrm>
            <a:off x="4241528" y="5249289"/>
            <a:ext cx="684000" cy="90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t>$1.58</a:t>
            </a:r>
            <a:endParaRPr lang="en-AU" b="1" dirty="0"/>
          </a:p>
        </p:txBody>
      </p:sp>
      <p:sp>
        <p:nvSpPr>
          <p:cNvPr id="29" name="Rectangle 28">
            <a:extLst>
              <a:ext uri="{FF2B5EF4-FFF2-40B4-BE49-F238E27FC236}">
                <a16:creationId xmlns:a16="http://schemas.microsoft.com/office/drawing/2014/main" id="{95C3B0D5-5419-CFD1-2E9D-E225C184C003}"/>
              </a:ext>
            </a:extLst>
          </p:cNvPr>
          <p:cNvSpPr/>
          <p:nvPr/>
        </p:nvSpPr>
        <p:spPr>
          <a:xfrm>
            <a:off x="3503408" y="5249289"/>
            <a:ext cx="684000" cy="90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t>$0</a:t>
            </a:r>
            <a:endParaRPr lang="en-AU" b="1" dirty="0"/>
          </a:p>
        </p:txBody>
      </p:sp>
      <p:sp>
        <p:nvSpPr>
          <p:cNvPr id="30" name="Rectangle 29">
            <a:extLst>
              <a:ext uri="{FF2B5EF4-FFF2-40B4-BE49-F238E27FC236}">
                <a16:creationId xmlns:a16="http://schemas.microsoft.com/office/drawing/2014/main" id="{79B95555-13A7-1FEE-7102-C1B2E9D47ACB}"/>
              </a:ext>
            </a:extLst>
          </p:cNvPr>
          <p:cNvSpPr/>
          <p:nvPr/>
        </p:nvSpPr>
        <p:spPr>
          <a:xfrm>
            <a:off x="2765288" y="5249289"/>
            <a:ext cx="684000" cy="90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t>$0</a:t>
            </a:r>
            <a:endParaRPr lang="en-AU" b="1" dirty="0"/>
          </a:p>
        </p:txBody>
      </p:sp>
      <p:sp>
        <p:nvSpPr>
          <p:cNvPr id="31" name="Text Placeholder 4">
            <a:extLst>
              <a:ext uri="{FF2B5EF4-FFF2-40B4-BE49-F238E27FC236}">
                <a16:creationId xmlns:a16="http://schemas.microsoft.com/office/drawing/2014/main" id="{BECDED20-7DAF-5C4A-F8BE-A010F1A8ACD1}"/>
              </a:ext>
            </a:extLst>
          </p:cNvPr>
          <p:cNvSpPr txBox="1">
            <a:spLocks/>
          </p:cNvSpPr>
          <p:nvPr/>
        </p:nvSpPr>
        <p:spPr>
          <a:xfrm>
            <a:off x="539750" y="5732165"/>
            <a:ext cx="10464800" cy="792460"/>
          </a:xfrm>
          <a:prstGeom prst="rect">
            <a:avLst/>
          </a:prstGeom>
        </p:spPr>
        <p:txBody>
          <a:bodyPr vert="horz" lIns="0" tIns="0" rIns="0" bIns="0" rtlCol="0" anchor="b" anchorCtr="0">
            <a:normAutofit/>
          </a:bodyPr>
          <a:lstStyle>
            <a:lvl1pPr marL="0" indent="0" algn="l" defTabSz="1219170" rtl="0" eaLnBrk="1" latinLnBrk="0" hangingPunct="1">
              <a:spcBef>
                <a:spcPts val="0"/>
              </a:spcBef>
              <a:spcAft>
                <a:spcPts val="800"/>
              </a:spcAft>
              <a:buFont typeface="Arial" pitchFamily="34" charset="0"/>
              <a:buNone/>
              <a:defRPr sz="1000" kern="1200">
                <a:solidFill>
                  <a:srgbClr val="53565A"/>
                </a:solidFill>
                <a:latin typeface="+mn-lt"/>
                <a:ea typeface="+mn-ea"/>
                <a:cs typeface="+mn-cs"/>
              </a:defRPr>
            </a:lvl1pPr>
            <a:lvl2pPr marL="472006" indent="-237061" algn="l" defTabSz="1219170" rtl="0" eaLnBrk="1" latinLnBrk="0" hangingPunct="1">
              <a:spcBef>
                <a:spcPts val="0"/>
              </a:spcBef>
              <a:spcAft>
                <a:spcPts val="800"/>
              </a:spcAft>
              <a:buSzPct val="85000"/>
              <a:buFont typeface="Arial" pitchFamily="34" charset="0"/>
              <a:buChar char="–"/>
              <a:defRPr sz="1000" kern="1200">
                <a:solidFill>
                  <a:srgbClr val="2E2E2E"/>
                </a:solidFill>
                <a:latin typeface="+mn-lt"/>
                <a:ea typeface="+mn-ea"/>
                <a:cs typeface="+mn-cs"/>
              </a:defRPr>
            </a:lvl2pPr>
            <a:lvl3pPr marL="956709" indent="-234945" algn="l" defTabSz="1219170" rtl="0" eaLnBrk="1" latinLnBrk="0" hangingPunct="1">
              <a:spcBef>
                <a:spcPts val="0"/>
              </a:spcBef>
              <a:spcAft>
                <a:spcPts val="800"/>
              </a:spcAft>
              <a:buFont typeface="Arial" pitchFamily="34" charset="0"/>
              <a:buChar char="•"/>
              <a:defRPr sz="1000" kern="1200">
                <a:solidFill>
                  <a:srgbClr val="2E2E2E"/>
                </a:solidFill>
                <a:latin typeface="+mn-lt"/>
                <a:ea typeface="+mn-ea"/>
                <a:cs typeface="+mn-cs"/>
              </a:defRPr>
            </a:lvl3pPr>
            <a:lvl4pPr marL="1559945" indent="-249760" algn="l" defTabSz="1219170" rtl="0" eaLnBrk="1" latinLnBrk="0" hangingPunct="1">
              <a:spcBef>
                <a:spcPts val="0"/>
              </a:spcBef>
              <a:spcAft>
                <a:spcPts val="800"/>
              </a:spcAft>
              <a:buSzPct val="85000"/>
              <a:buFont typeface="Arial" pitchFamily="34" charset="0"/>
              <a:buChar char="–"/>
              <a:defRPr sz="1000" kern="1200">
                <a:solidFill>
                  <a:srgbClr val="2E2E2E"/>
                </a:solidFill>
                <a:latin typeface="+mn-lt"/>
                <a:ea typeface="+mn-ea"/>
                <a:cs typeface="+mn-cs"/>
              </a:defRPr>
            </a:lvl4pPr>
            <a:lvl5pPr marL="2031949" indent="-234945" algn="l" defTabSz="1219170" rtl="0" eaLnBrk="1" latinLnBrk="0" hangingPunct="1">
              <a:spcBef>
                <a:spcPts val="0"/>
              </a:spcBef>
              <a:spcAft>
                <a:spcPts val="800"/>
              </a:spcAft>
              <a:buFont typeface="Arial" pitchFamily="34" charset="0"/>
              <a:buChar char="•"/>
              <a:defRPr sz="1000" kern="1200">
                <a:solidFill>
                  <a:srgbClr val="2E2E2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spcAft>
                <a:spcPts val="300"/>
              </a:spcAft>
            </a:pPr>
            <a:r>
              <a:rPr lang="en-US" dirty="0"/>
              <a:t>Terms and conditions apply. See </a:t>
            </a:r>
            <a:r>
              <a:rPr lang="en-US" i="1" dirty="0"/>
              <a:t>the Insurance in your super</a:t>
            </a:r>
            <a:r>
              <a:rPr lang="en-US" dirty="0"/>
              <a:t> guide for more information.</a:t>
            </a:r>
          </a:p>
        </p:txBody>
      </p:sp>
    </p:spTree>
    <p:extLst>
      <p:ext uri="{BB962C8B-B14F-4D97-AF65-F5344CB8AC3E}">
        <p14:creationId xmlns:p14="http://schemas.microsoft.com/office/powerpoint/2010/main" val="103854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A180CC9-07DF-428C-93C5-DA53DDE2E9FE}"/>
              </a:ext>
            </a:extLst>
          </p:cNvPr>
          <p:cNvSpPr>
            <a:spLocks noGrp="1"/>
          </p:cNvSpPr>
          <p:nvPr>
            <p:ph type="title"/>
          </p:nvPr>
        </p:nvSpPr>
        <p:spPr/>
        <p:txBody>
          <a:bodyPr/>
          <a:lstStyle/>
          <a:p>
            <a:r>
              <a:rPr lang="en-AU" altLang="en-US" dirty="0">
                <a:cs typeface="Arial" panose="020B0604020202020204" pitchFamily="34" charset="0"/>
              </a:rPr>
              <a:t>Age-based cover – Income protection</a:t>
            </a:r>
          </a:p>
        </p:txBody>
      </p:sp>
      <p:pic>
        <p:nvPicPr>
          <p:cNvPr id="5" name="Picture 4">
            <a:extLst>
              <a:ext uri="{FF2B5EF4-FFF2-40B4-BE49-F238E27FC236}">
                <a16:creationId xmlns:a16="http://schemas.microsoft.com/office/drawing/2014/main" id="{84F3A773-1893-A409-5B24-6FE3CA71796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63352" y="1556792"/>
            <a:ext cx="11339039" cy="3686867"/>
          </a:xfrm>
          <a:prstGeom prst="rect">
            <a:avLst/>
          </a:prstGeom>
        </p:spPr>
      </p:pic>
      <p:sp>
        <p:nvSpPr>
          <p:cNvPr id="6" name="Rectangle 5">
            <a:extLst>
              <a:ext uri="{FF2B5EF4-FFF2-40B4-BE49-F238E27FC236}">
                <a16:creationId xmlns:a16="http://schemas.microsoft.com/office/drawing/2014/main" id="{0DF1BAA9-6F97-BDB0-5011-ED1163BF869E}"/>
              </a:ext>
            </a:extLst>
          </p:cNvPr>
          <p:cNvSpPr/>
          <p:nvPr/>
        </p:nvSpPr>
        <p:spPr>
          <a:xfrm>
            <a:off x="540000" y="5249290"/>
            <a:ext cx="2171167" cy="720000"/>
          </a:xfrm>
          <a:prstGeom prst="rect">
            <a:avLst/>
          </a:prstGeom>
          <a:solidFill>
            <a:srgbClr val="EA44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t>Weekly cost of Income 28 May 2022 </a:t>
            </a:r>
            <a:r>
              <a:rPr lang="en-US" sz="1200" dirty="0"/>
              <a:t>(based on  a Blue Collar work rating)</a:t>
            </a:r>
          </a:p>
        </p:txBody>
      </p:sp>
      <p:sp>
        <p:nvSpPr>
          <p:cNvPr id="19" name="Rectangle 18">
            <a:extLst>
              <a:ext uri="{FF2B5EF4-FFF2-40B4-BE49-F238E27FC236}">
                <a16:creationId xmlns:a16="http://schemas.microsoft.com/office/drawing/2014/main" id="{AD2DAE46-94A3-AA2C-D8AA-EB388C8244FA}"/>
              </a:ext>
            </a:extLst>
          </p:cNvPr>
          <p:cNvSpPr/>
          <p:nvPr/>
        </p:nvSpPr>
        <p:spPr>
          <a:xfrm>
            <a:off x="10884608" y="5249289"/>
            <a:ext cx="684000" cy="7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t>$n/a</a:t>
            </a:r>
            <a:endParaRPr lang="en-AU" b="1" dirty="0"/>
          </a:p>
        </p:txBody>
      </p:sp>
      <p:sp>
        <p:nvSpPr>
          <p:cNvPr id="20" name="Rectangle 19">
            <a:extLst>
              <a:ext uri="{FF2B5EF4-FFF2-40B4-BE49-F238E27FC236}">
                <a16:creationId xmlns:a16="http://schemas.microsoft.com/office/drawing/2014/main" id="{5A93006E-E2E1-A865-789D-BC3AEF1982C9}"/>
              </a:ext>
            </a:extLst>
          </p:cNvPr>
          <p:cNvSpPr/>
          <p:nvPr/>
        </p:nvSpPr>
        <p:spPr>
          <a:xfrm>
            <a:off x="10146488" y="5249289"/>
            <a:ext cx="684000" cy="7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t>$13.59</a:t>
            </a:r>
            <a:endParaRPr lang="en-AU" b="1" dirty="0"/>
          </a:p>
        </p:txBody>
      </p:sp>
      <p:sp>
        <p:nvSpPr>
          <p:cNvPr id="21" name="Rectangle 20">
            <a:extLst>
              <a:ext uri="{FF2B5EF4-FFF2-40B4-BE49-F238E27FC236}">
                <a16:creationId xmlns:a16="http://schemas.microsoft.com/office/drawing/2014/main" id="{65A3B1ED-5C4C-91D8-7148-D66AD482AC49}"/>
              </a:ext>
            </a:extLst>
          </p:cNvPr>
          <p:cNvSpPr/>
          <p:nvPr/>
        </p:nvSpPr>
        <p:spPr>
          <a:xfrm>
            <a:off x="9408368" y="5249289"/>
            <a:ext cx="684000" cy="7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t>$11.13</a:t>
            </a:r>
            <a:endParaRPr lang="en-AU" b="1" dirty="0"/>
          </a:p>
        </p:txBody>
      </p:sp>
      <p:sp>
        <p:nvSpPr>
          <p:cNvPr id="22" name="Rectangle 21">
            <a:extLst>
              <a:ext uri="{FF2B5EF4-FFF2-40B4-BE49-F238E27FC236}">
                <a16:creationId xmlns:a16="http://schemas.microsoft.com/office/drawing/2014/main" id="{1E909586-0F8E-2044-BA20-417DE116C647}"/>
              </a:ext>
            </a:extLst>
          </p:cNvPr>
          <p:cNvSpPr/>
          <p:nvPr/>
        </p:nvSpPr>
        <p:spPr>
          <a:xfrm>
            <a:off x="8670248" y="5249289"/>
            <a:ext cx="684000" cy="7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t>$8.38</a:t>
            </a:r>
            <a:endParaRPr lang="en-AU" b="1" dirty="0"/>
          </a:p>
        </p:txBody>
      </p:sp>
      <p:sp>
        <p:nvSpPr>
          <p:cNvPr id="23" name="Rectangle 22">
            <a:extLst>
              <a:ext uri="{FF2B5EF4-FFF2-40B4-BE49-F238E27FC236}">
                <a16:creationId xmlns:a16="http://schemas.microsoft.com/office/drawing/2014/main" id="{FA7A5C15-7ED7-B442-0042-7472C134E278}"/>
              </a:ext>
            </a:extLst>
          </p:cNvPr>
          <p:cNvSpPr/>
          <p:nvPr/>
        </p:nvSpPr>
        <p:spPr>
          <a:xfrm>
            <a:off x="7932128" y="5249289"/>
            <a:ext cx="684000" cy="7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t>$6.42</a:t>
            </a:r>
            <a:endParaRPr lang="en-AU" b="1" dirty="0"/>
          </a:p>
        </p:txBody>
      </p:sp>
      <p:sp>
        <p:nvSpPr>
          <p:cNvPr id="24" name="Rectangle 23">
            <a:extLst>
              <a:ext uri="{FF2B5EF4-FFF2-40B4-BE49-F238E27FC236}">
                <a16:creationId xmlns:a16="http://schemas.microsoft.com/office/drawing/2014/main" id="{3FFAA662-5305-3B0E-F1AA-0B7F4779A5B1}"/>
              </a:ext>
            </a:extLst>
          </p:cNvPr>
          <p:cNvSpPr/>
          <p:nvPr/>
        </p:nvSpPr>
        <p:spPr>
          <a:xfrm>
            <a:off x="7194008" y="5249289"/>
            <a:ext cx="684000" cy="7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t>$4.72</a:t>
            </a:r>
            <a:endParaRPr lang="en-AU" b="1" dirty="0"/>
          </a:p>
        </p:txBody>
      </p:sp>
      <p:sp>
        <p:nvSpPr>
          <p:cNvPr id="25" name="Rectangle 24">
            <a:extLst>
              <a:ext uri="{FF2B5EF4-FFF2-40B4-BE49-F238E27FC236}">
                <a16:creationId xmlns:a16="http://schemas.microsoft.com/office/drawing/2014/main" id="{F588E8F5-CE80-2021-6E88-61BECF36B3FC}"/>
              </a:ext>
            </a:extLst>
          </p:cNvPr>
          <p:cNvSpPr/>
          <p:nvPr/>
        </p:nvSpPr>
        <p:spPr>
          <a:xfrm>
            <a:off x="6455888" y="5249289"/>
            <a:ext cx="684000" cy="7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t>$3.35</a:t>
            </a:r>
            <a:endParaRPr lang="en-AU" b="1" dirty="0"/>
          </a:p>
        </p:txBody>
      </p:sp>
      <p:sp>
        <p:nvSpPr>
          <p:cNvPr id="26" name="Rectangle 25">
            <a:extLst>
              <a:ext uri="{FF2B5EF4-FFF2-40B4-BE49-F238E27FC236}">
                <a16:creationId xmlns:a16="http://schemas.microsoft.com/office/drawing/2014/main" id="{29FDE4F5-FFD8-F47C-AE8D-8FB241480DD0}"/>
              </a:ext>
            </a:extLst>
          </p:cNvPr>
          <p:cNvSpPr/>
          <p:nvPr/>
        </p:nvSpPr>
        <p:spPr>
          <a:xfrm>
            <a:off x="5717768" y="5249289"/>
            <a:ext cx="684000" cy="7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t>$2.28</a:t>
            </a:r>
            <a:endParaRPr lang="en-AU" b="1" dirty="0"/>
          </a:p>
        </p:txBody>
      </p:sp>
      <p:sp>
        <p:nvSpPr>
          <p:cNvPr id="27" name="Rectangle 26">
            <a:extLst>
              <a:ext uri="{FF2B5EF4-FFF2-40B4-BE49-F238E27FC236}">
                <a16:creationId xmlns:a16="http://schemas.microsoft.com/office/drawing/2014/main" id="{AA71DF50-6656-4D3C-0C60-ABBF96C33E28}"/>
              </a:ext>
            </a:extLst>
          </p:cNvPr>
          <p:cNvSpPr/>
          <p:nvPr/>
        </p:nvSpPr>
        <p:spPr>
          <a:xfrm>
            <a:off x="4979648" y="5249289"/>
            <a:ext cx="684000" cy="7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t>$1.20</a:t>
            </a:r>
            <a:endParaRPr lang="en-AU" b="1" dirty="0"/>
          </a:p>
        </p:txBody>
      </p:sp>
      <p:sp>
        <p:nvSpPr>
          <p:cNvPr id="28" name="Rectangle 27">
            <a:extLst>
              <a:ext uri="{FF2B5EF4-FFF2-40B4-BE49-F238E27FC236}">
                <a16:creationId xmlns:a16="http://schemas.microsoft.com/office/drawing/2014/main" id="{A3D32603-B341-013F-17EB-31D50D4DA585}"/>
              </a:ext>
            </a:extLst>
          </p:cNvPr>
          <p:cNvSpPr/>
          <p:nvPr/>
        </p:nvSpPr>
        <p:spPr>
          <a:xfrm>
            <a:off x="4241528" y="5249289"/>
            <a:ext cx="684000" cy="7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t>$0.56</a:t>
            </a:r>
            <a:endParaRPr lang="en-AU" b="1" dirty="0"/>
          </a:p>
        </p:txBody>
      </p:sp>
      <p:sp>
        <p:nvSpPr>
          <p:cNvPr id="29" name="Rectangle 28">
            <a:extLst>
              <a:ext uri="{FF2B5EF4-FFF2-40B4-BE49-F238E27FC236}">
                <a16:creationId xmlns:a16="http://schemas.microsoft.com/office/drawing/2014/main" id="{95C3B0D5-5419-CFD1-2E9D-E225C184C003}"/>
              </a:ext>
            </a:extLst>
          </p:cNvPr>
          <p:cNvSpPr/>
          <p:nvPr/>
        </p:nvSpPr>
        <p:spPr>
          <a:xfrm>
            <a:off x="3503408" y="5249289"/>
            <a:ext cx="684000" cy="7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t>$0</a:t>
            </a:r>
            <a:endParaRPr lang="en-AU" b="1" dirty="0"/>
          </a:p>
        </p:txBody>
      </p:sp>
      <p:sp>
        <p:nvSpPr>
          <p:cNvPr id="30" name="Rectangle 29">
            <a:extLst>
              <a:ext uri="{FF2B5EF4-FFF2-40B4-BE49-F238E27FC236}">
                <a16:creationId xmlns:a16="http://schemas.microsoft.com/office/drawing/2014/main" id="{79B95555-13A7-1FEE-7102-C1B2E9D47ACB}"/>
              </a:ext>
            </a:extLst>
          </p:cNvPr>
          <p:cNvSpPr/>
          <p:nvPr/>
        </p:nvSpPr>
        <p:spPr>
          <a:xfrm>
            <a:off x="2765288" y="5249289"/>
            <a:ext cx="684000" cy="7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t>$0</a:t>
            </a:r>
            <a:endParaRPr lang="en-AU" b="1" dirty="0"/>
          </a:p>
        </p:txBody>
      </p:sp>
      <p:sp>
        <p:nvSpPr>
          <p:cNvPr id="2" name="Text Placeholder 4">
            <a:extLst>
              <a:ext uri="{FF2B5EF4-FFF2-40B4-BE49-F238E27FC236}">
                <a16:creationId xmlns:a16="http://schemas.microsoft.com/office/drawing/2014/main" id="{13DEC0B9-2B85-0462-F3E2-23F2D2602351}"/>
              </a:ext>
            </a:extLst>
          </p:cNvPr>
          <p:cNvSpPr txBox="1">
            <a:spLocks/>
          </p:cNvSpPr>
          <p:nvPr/>
        </p:nvSpPr>
        <p:spPr>
          <a:xfrm>
            <a:off x="539750" y="5732165"/>
            <a:ext cx="10464800" cy="792460"/>
          </a:xfrm>
          <a:prstGeom prst="rect">
            <a:avLst/>
          </a:prstGeom>
        </p:spPr>
        <p:txBody>
          <a:bodyPr vert="horz" lIns="0" tIns="0" rIns="0" bIns="0" rtlCol="0" anchor="b" anchorCtr="0">
            <a:normAutofit/>
          </a:bodyPr>
          <a:lstStyle>
            <a:lvl1pPr marL="0" indent="0" algn="l" defTabSz="1219170" rtl="0" eaLnBrk="1" latinLnBrk="0" hangingPunct="1">
              <a:spcBef>
                <a:spcPts val="0"/>
              </a:spcBef>
              <a:spcAft>
                <a:spcPts val="800"/>
              </a:spcAft>
              <a:buFont typeface="Arial" pitchFamily="34" charset="0"/>
              <a:buNone/>
              <a:defRPr sz="1000" kern="1200">
                <a:solidFill>
                  <a:srgbClr val="53565A"/>
                </a:solidFill>
                <a:latin typeface="+mn-lt"/>
                <a:ea typeface="+mn-ea"/>
                <a:cs typeface="+mn-cs"/>
              </a:defRPr>
            </a:lvl1pPr>
            <a:lvl2pPr marL="472006" indent="-237061" algn="l" defTabSz="1219170" rtl="0" eaLnBrk="1" latinLnBrk="0" hangingPunct="1">
              <a:spcBef>
                <a:spcPts val="0"/>
              </a:spcBef>
              <a:spcAft>
                <a:spcPts val="800"/>
              </a:spcAft>
              <a:buSzPct val="85000"/>
              <a:buFont typeface="Arial" pitchFamily="34" charset="0"/>
              <a:buChar char="–"/>
              <a:defRPr sz="1000" kern="1200">
                <a:solidFill>
                  <a:srgbClr val="2E2E2E"/>
                </a:solidFill>
                <a:latin typeface="+mn-lt"/>
                <a:ea typeface="+mn-ea"/>
                <a:cs typeface="+mn-cs"/>
              </a:defRPr>
            </a:lvl2pPr>
            <a:lvl3pPr marL="956709" indent="-234945" algn="l" defTabSz="1219170" rtl="0" eaLnBrk="1" latinLnBrk="0" hangingPunct="1">
              <a:spcBef>
                <a:spcPts val="0"/>
              </a:spcBef>
              <a:spcAft>
                <a:spcPts val="800"/>
              </a:spcAft>
              <a:buFont typeface="Arial" pitchFamily="34" charset="0"/>
              <a:buChar char="•"/>
              <a:defRPr sz="1000" kern="1200">
                <a:solidFill>
                  <a:srgbClr val="2E2E2E"/>
                </a:solidFill>
                <a:latin typeface="+mn-lt"/>
                <a:ea typeface="+mn-ea"/>
                <a:cs typeface="+mn-cs"/>
              </a:defRPr>
            </a:lvl3pPr>
            <a:lvl4pPr marL="1559945" indent="-249760" algn="l" defTabSz="1219170" rtl="0" eaLnBrk="1" latinLnBrk="0" hangingPunct="1">
              <a:spcBef>
                <a:spcPts val="0"/>
              </a:spcBef>
              <a:spcAft>
                <a:spcPts val="800"/>
              </a:spcAft>
              <a:buSzPct val="85000"/>
              <a:buFont typeface="Arial" pitchFamily="34" charset="0"/>
              <a:buChar char="–"/>
              <a:defRPr sz="1000" kern="1200">
                <a:solidFill>
                  <a:srgbClr val="2E2E2E"/>
                </a:solidFill>
                <a:latin typeface="+mn-lt"/>
                <a:ea typeface="+mn-ea"/>
                <a:cs typeface="+mn-cs"/>
              </a:defRPr>
            </a:lvl4pPr>
            <a:lvl5pPr marL="2031949" indent="-234945" algn="l" defTabSz="1219170" rtl="0" eaLnBrk="1" latinLnBrk="0" hangingPunct="1">
              <a:spcBef>
                <a:spcPts val="0"/>
              </a:spcBef>
              <a:spcAft>
                <a:spcPts val="800"/>
              </a:spcAft>
              <a:buFont typeface="Arial" pitchFamily="34" charset="0"/>
              <a:buChar char="•"/>
              <a:defRPr sz="1000" kern="1200">
                <a:solidFill>
                  <a:srgbClr val="2E2E2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spcAft>
                <a:spcPts val="300"/>
              </a:spcAft>
            </a:pPr>
            <a:r>
              <a:rPr lang="en-US" dirty="0"/>
              <a:t>These are the levels of basic cover at selected ages. Different levels of cover and costs apply at other ages. The costs of cover shown are for a benefit payment period of up to two years and a 60 day waiting period.</a:t>
            </a:r>
          </a:p>
          <a:p>
            <a:pPr>
              <a:spcAft>
                <a:spcPts val="300"/>
              </a:spcAft>
            </a:pPr>
            <a:r>
              <a:rPr lang="en-US" dirty="0"/>
              <a:t>Terms and conditions apply. See </a:t>
            </a:r>
            <a:r>
              <a:rPr lang="en-US" i="1" dirty="0"/>
              <a:t>the Insurance in your super</a:t>
            </a:r>
            <a:r>
              <a:rPr lang="en-US" dirty="0"/>
              <a:t> guide for more information.</a:t>
            </a:r>
          </a:p>
        </p:txBody>
      </p:sp>
    </p:spTree>
    <p:extLst>
      <p:ext uri="{BB962C8B-B14F-4D97-AF65-F5344CB8AC3E}">
        <p14:creationId xmlns:p14="http://schemas.microsoft.com/office/powerpoint/2010/main" val="369395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87880-FD8A-B746-A81E-F27EE2E50D87}"/>
              </a:ext>
            </a:extLst>
          </p:cNvPr>
          <p:cNvSpPr>
            <a:spLocks noGrp="1"/>
          </p:cNvSpPr>
          <p:nvPr>
            <p:ph type="title"/>
          </p:nvPr>
        </p:nvSpPr>
        <p:spPr/>
        <p:txBody>
          <a:bodyPr/>
          <a:lstStyle/>
          <a:p>
            <a:r>
              <a:rPr lang="en-AU" dirty="0"/>
              <a:t>Increase cover when joining</a:t>
            </a:r>
            <a:endParaRPr lang="en-US" dirty="0"/>
          </a:p>
        </p:txBody>
      </p:sp>
      <p:sp>
        <p:nvSpPr>
          <p:cNvPr id="19" name="Text Placeholder 18">
            <a:extLst>
              <a:ext uri="{FF2B5EF4-FFF2-40B4-BE49-F238E27FC236}">
                <a16:creationId xmlns:a16="http://schemas.microsoft.com/office/drawing/2014/main" id="{F3001DC1-B8B3-BC3B-4214-6DD4B90D71F1}"/>
              </a:ext>
            </a:extLst>
          </p:cNvPr>
          <p:cNvSpPr>
            <a:spLocks noGrp="1"/>
          </p:cNvSpPr>
          <p:nvPr>
            <p:ph type="body" sz="quarter" idx="11"/>
          </p:nvPr>
        </p:nvSpPr>
        <p:spPr>
          <a:xfrm>
            <a:off x="539351" y="5882374"/>
            <a:ext cx="10464800" cy="792460"/>
          </a:xfrm>
        </p:spPr>
        <p:txBody>
          <a:bodyPr>
            <a:normAutofit/>
          </a:bodyPr>
          <a:lstStyle/>
          <a:p>
            <a:pPr marL="180975" indent="-180975"/>
            <a:r>
              <a:rPr lang="en-US" sz="1000" dirty="0"/>
              <a:t>^	As long as your client has never cancelled any of their cover, or applied to transfer their cover, or changed their individual work rating, or changed your Income Protection waiting period or benefit payment period, or changed your amount or type of cover (age-based or fixed), before submitting this application. </a:t>
            </a:r>
          </a:p>
          <a:p>
            <a:pPr marL="180975" indent="-180975"/>
            <a:r>
              <a:rPr lang="en-US" sz="1000" dirty="0"/>
              <a:t>	Salary is your client’s annual (before tax) salary, excluding employer super contributions. </a:t>
            </a:r>
          </a:p>
        </p:txBody>
      </p:sp>
      <p:sp>
        <p:nvSpPr>
          <p:cNvPr id="6" name="Content Placeholder 2">
            <a:extLst>
              <a:ext uri="{FF2B5EF4-FFF2-40B4-BE49-F238E27FC236}">
                <a16:creationId xmlns:a16="http://schemas.microsoft.com/office/drawing/2014/main" id="{9E038B61-C241-144F-A749-7B1EF25F58F6}"/>
              </a:ext>
            </a:extLst>
          </p:cNvPr>
          <p:cNvSpPr txBox="1">
            <a:spLocks/>
          </p:cNvSpPr>
          <p:nvPr/>
        </p:nvSpPr>
        <p:spPr>
          <a:xfrm>
            <a:off x="1847528" y="1511674"/>
            <a:ext cx="1944216" cy="1292662"/>
          </a:xfrm>
          <a:prstGeom prst="rect">
            <a:avLst/>
          </a:prstGeom>
        </p:spPr>
        <p:txBody>
          <a:bodyPr numCol="1" anchor="ctr"/>
          <a:lstStyle>
            <a:lvl1pPr marL="0" indent="0" algn="l" defTabSz="1219140" rtl="0" eaLnBrk="1" latinLnBrk="0" hangingPunct="1">
              <a:spcBef>
                <a:spcPts val="0"/>
              </a:spcBef>
              <a:spcAft>
                <a:spcPts val="800"/>
              </a:spcAft>
              <a:buFont typeface="Arial" pitchFamily="34" charset="0"/>
              <a:buNone/>
              <a:defRPr sz="2100" kern="1200">
                <a:solidFill>
                  <a:srgbClr val="58595C"/>
                </a:solidFill>
                <a:latin typeface="+mn-lt"/>
                <a:ea typeface="+mn-ea"/>
                <a:cs typeface="+mn-cs"/>
              </a:defRPr>
            </a:lvl1pPr>
            <a:lvl2pPr marL="471995" indent="-237055" algn="l" defTabSz="121914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2pPr>
            <a:lvl3pPr marL="956685" indent="-234939" algn="l" defTabSz="121914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3pPr>
            <a:lvl4pPr marL="1559906" indent="-249754" algn="l" defTabSz="121914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4pPr>
            <a:lvl5pPr marL="2031899" indent="-234939" algn="l" defTabSz="121914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5pPr>
            <a:lvl6pPr marL="335263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20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77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341"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buClr>
                <a:schemeClr val="accent1"/>
              </a:buClr>
            </a:pPr>
            <a:r>
              <a:rPr lang="en-AU" b="1" dirty="0">
                <a:solidFill>
                  <a:srgbClr val="260046"/>
                </a:solidFill>
              </a:rPr>
              <a:t>Death</a:t>
            </a:r>
            <a:endParaRPr lang="en-AU" dirty="0"/>
          </a:p>
        </p:txBody>
      </p:sp>
      <p:pic>
        <p:nvPicPr>
          <p:cNvPr id="7" name="Picture 6">
            <a:extLst>
              <a:ext uri="{FF2B5EF4-FFF2-40B4-BE49-F238E27FC236}">
                <a16:creationId xmlns:a16="http://schemas.microsoft.com/office/drawing/2014/main" id="{BDBA1A89-B698-9746-A8E7-D3FD9E2D170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469804" y="1593368"/>
            <a:ext cx="1257300" cy="1257300"/>
          </a:xfrm>
          <a:prstGeom prst="rect">
            <a:avLst/>
          </a:prstGeom>
        </p:spPr>
      </p:pic>
      <p:pic>
        <p:nvPicPr>
          <p:cNvPr id="8" name="Picture 7">
            <a:extLst>
              <a:ext uri="{FF2B5EF4-FFF2-40B4-BE49-F238E27FC236}">
                <a16:creationId xmlns:a16="http://schemas.microsoft.com/office/drawing/2014/main" id="{17B5122E-F495-C14D-AAE3-2DD4E329CA8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400258" y="1547036"/>
            <a:ext cx="1257300" cy="1257300"/>
          </a:xfrm>
          <a:prstGeom prst="rect">
            <a:avLst/>
          </a:prstGeom>
        </p:spPr>
      </p:pic>
      <p:pic>
        <p:nvPicPr>
          <p:cNvPr id="11" name="Picture 10">
            <a:extLst>
              <a:ext uri="{FF2B5EF4-FFF2-40B4-BE49-F238E27FC236}">
                <a16:creationId xmlns:a16="http://schemas.microsoft.com/office/drawing/2014/main" id="{5817CDF2-7FBF-D342-A165-F5BF64CB8BD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539351" y="1594126"/>
            <a:ext cx="1257300" cy="1257300"/>
          </a:xfrm>
          <a:prstGeom prst="rect">
            <a:avLst/>
          </a:prstGeom>
        </p:spPr>
      </p:pic>
      <p:sp>
        <p:nvSpPr>
          <p:cNvPr id="20" name="Content Placeholder 2">
            <a:extLst>
              <a:ext uri="{FF2B5EF4-FFF2-40B4-BE49-F238E27FC236}">
                <a16:creationId xmlns:a16="http://schemas.microsoft.com/office/drawing/2014/main" id="{CB293786-B43B-0802-4033-E9BB6F005499}"/>
              </a:ext>
            </a:extLst>
          </p:cNvPr>
          <p:cNvSpPr txBox="1">
            <a:spLocks/>
          </p:cNvSpPr>
          <p:nvPr/>
        </p:nvSpPr>
        <p:spPr>
          <a:xfrm>
            <a:off x="541140" y="3164320"/>
            <a:ext cx="3250604" cy="2424919"/>
          </a:xfrm>
          <a:prstGeom prst="rect">
            <a:avLst/>
          </a:prstGeom>
        </p:spPr>
        <p:txBody>
          <a:bodyPr numCol="1"/>
          <a:lstStyle>
            <a:lvl1pPr marL="0" indent="0" algn="l" defTabSz="1219140" rtl="0" eaLnBrk="1" latinLnBrk="0" hangingPunct="1">
              <a:spcBef>
                <a:spcPts val="0"/>
              </a:spcBef>
              <a:spcAft>
                <a:spcPts val="800"/>
              </a:spcAft>
              <a:buFont typeface="Arial" pitchFamily="34" charset="0"/>
              <a:buNone/>
              <a:defRPr sz="2100" kern="1200">
                <a:solidFill>
                  <a:srgbClr val="58595C"/>
                </a:solidFill>
                <a:latin typeface="+mn-lt"/>
                <a:ea typeface="+mn-ea"/>
                <a:cs typeface="+mn-cs"/>
              </a:defRPr>
            </a:lvl1pPr>
            <a:lvl2pPr marL="471995" indent="-237055" algn="l" defTabSz="121914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2pPr>
            <a:lvl3pPr marL="956685" indent="-234939" algn="l" defTabSz="121914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3pPr>
            <a:lvl4pPr marL="1559906" indent="-249754" algn="l" defTabSz="121914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4pPr>
            <a:lvl5pPr marL="2031899" indent="-234939" algn="l" defTabSz="121914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5pPr>
            <a:lvl6pPr marL="335263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20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77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341"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r>
              <a:rPr lang="en-US" sz="1800" b="1" dirty="0">
                <a:solidFill>
                  <a:srgbClr val="260046"/>
                </a:solidFill>
              </a:rPr>
              <a:t>No health checks</a:t>
            </a:r>
            <a:br>
              <a:rPr lang="en-US" sz="1800" b="1" dirty="0">
                <a:solidFill>
                  <a:srgbClr val="58595C"/>
                </a:solidFill>
              </a:rPr>
            </a:br>
            <a:r>
              <a:rPr lang="en-US" sz="1800" dirty="0">
                <a:solidFill>
                  <a:srgbClr val="58595C"/>
                </a:solidFill>
              </a:rPr>
              <a:t>Up to $600,000</a:t>
            </a:r>
          </a:p>
          <a:p>
            <a:r>
              <a:rPr lang="en-US" sz="1800" b="1" dirty="0">
                <a:solidFill>
                  <a:srgbClr val="260046"/>
                </a:solidFill>
              </a:rPr>
              <a:t>A few health questions</a:t>
            </a:r>
            <a:br>
              <a:rPr lang="en-US" sz="1800" dirty="0">
                <a:solidFill>
                  <a:srgbClr val="58595C"/>
                </a:solidFill>
              </a:rPr>
            </a:br>
            <a:r>
              <a:rPr lang="en-US" sz="1800" dirty="0">
                <a:solidFill>
                  <a:srgbClr val="58595C"/>
                </a:solidFill>
              </a:rPr>
              <a:t>Up to $1 million</a:t>
            </a:r>
            <a:br>
              <a:rPr lang="en-US" sz="1800" dirty="0">
                <a:solidFill>
                  <a:srgbClr val="58595C"/>
                </a:solidFill>
              </a:rPr>
            </a:br>
            <a:r>
              <a:rPr lang="en-US" sz="1800" dirty="0">
                <a:solidFill>
                  <a:srgbClr val="58595C"/>
                </a:solidFill>
              </a:rPr>
              <a:t>Cover above $600,000 </a:t>
            </a:r>
            <a:br>
              <a:rPr lang="en-US" sz="1800" dirty="0">
                <a:solidFill>
                  <a:srgbClr val="58595C"/>
                </a:solidFill>
              </a:rPr>
            </a:br>
            <a:r>
              <a:rPr lang="en-US" sz="1800" dirty="0">
                <a:solidFill>
                  <a:srgbClr val="58595C"/>
                </a:solidFill>
              </a:rPr>
              <a:t>will be capped at lower </a:t>
            </a:r>
            <a:br>
              <a:rPr lang="en-US" sz="1800" dirty="0">
                <a:solidFill>
                  <a:srgbClr val="58595C"/>
                </a:solidFill>
              </a:rPr>
            </a:br>
            <a:r>
              <a:rPr lang="en-US" sz="1800" dirty="0">
                <a:solidFill>
                  <a:srgbClr val="58595C"/>
                </a:solidFill>
              </a:rPr>
              <a:t>of $1 million or 10 times your salary*</a:t>
            </a:r>
          </a:p>
          <a:p>
            <a:pPr indent="-144000">
              <a:spcAft>
                <a:spcPts val="300"/>
              </a:spcAft>
              <a:tabLst>
                <a:tab pos="144000" algn="l"/>
              </a:tabLst>
            </a:pPr>
            <a:endParaRPr lang="en-US" sz="2100" dirty="0">
              <a:solidFill>
                <a:srgbClr val="58595C"/>
              </a:solidFill>
            </a:endParaRPr>
          </a:p>
        </p:txBody>
      </p:sp>
      <p:sp>
        <p:nvSpPr>
          <p:cNvPr id="21" name="Content Placeholder 2">
            <a:extLst>
              <a:ext uri="{FF2B5EF4-FFF2-40B4-BE49-F238E27FC236}">
                <a16:creationId xmlns:a16="http://schemas.microsoft.com/office/drawing/2014/main" id="{FF454559-A6A8-8447-B29C-B1D980FE74E0}"/>
              </a:ext>
            </a:extLst>
          </p:cNvPr>
          <p:cNvSpPr txBox="1">
            <a:spLocks/>
          </p:cNvSpPr>
          <p:nvPr/>
        </p:nvSpPr>
        <p:spPr>
          <a:xfrm>
            <a:off x="8400258" y="3164320"/>
            <a:ext cx="3250604" cy="2424919"/>
          </a:xfrm>
          <a:prstGeom prst="rect">
            <a:avLst/>
          </a:prstGeom>
        </p:spPr>
        <p:txBody>
          <a:bodyPr numCol="1"/>
          <a:lstStyle>
            <a:lvl1pPr marL="0" indent="0" algn="l" defTabSz="1219140" rtl="0" eaLnBrk="1" latinLnBrk="0" hangingPunct="1">
              <a:spcBef>
                <a:spcPts val="0"/>
              </a:spcBef>
              <a:spcAft>
                <a:spcPts val="800"/>
              </a:spcAft>
              <a:buFont typeface="Arial" pitchFamily="34" charset="0"/>
              <a:buNone/>
              <a:defRPr sz="2100" kern="1200">
                <a:solidFill>
                  <a:srgbClr val="58595C"/>
                </a:solidFill>
                <a:latin typeface="+mn-lt"/>
                <a:ea typeface="+mn-ea"/>
                <a:cs typeface="+mn-cs"/>
              </a:defRPr>
            </a:lvl1pPr>
            <a:lvl2pPr marL="471995" indent="-237055" algn="l" defTabSz="121914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2pPr>
            <a:lvl3pPr marL="956685" indent="-234939" algn="l" defTabSz="121914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3pPr>
            <a:lvl4pPr marL="1559906" indent="-249754" algn="l" defTabSz="121914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4pPr>
            <a:lvl5pPr marL="2031899" indent="-234939" algn="l" defTabSz="121914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5pPr>
            <a:lvl6pPr marL="335263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20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77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341"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r>
              <a:rPr lang="en-US" sz="1800" b="1" dirty="0">
                <a:solidFill>
                  <a:srgbClr val="260046"/>
                </a:solidFill>
              </a:rPr>
              <a:t>No health checks</a:t>
            </a:r>
            <a:br>
              <a:rPr lang="en-US" sz="1800" b="1" dirty="0">
                <a:solidFill>
                  <a:srgbClr val="58595C"/>
                </a:solidFill>
              </a:rPr>
            </a:br>
            <a:r>
              <a:rPr lang="en-US" sz="1800" dirty="0">
                <a:solidFill>
                  <a:srgbClr val="58595C"/>
                </a:solidFill>
              </a:rPr>
              <a:t>Up to $10,000 a month </a:t>
            </a:r>
            <a:br>
              <a:rPr lang="en-US" sz="1800" dirty="0">
                <a:solidFill>
                  <a:srgbClr val="58595C"/>
                </a:solidFill>
              </a:rPr>
            </a:br>
            <a:r>
              <a:rPr lang="en-US" sz="1800" dirty="0">
                <a:solidFill>
                  <a:srgbClr val="58595C"/>
                </a:solidFill>
              </a:rPr>
              <a:t>or 85% of your salary* (whichever is lower)</a:t>
            </a:r>
          </a:p>
          <a:p>
            <a:r>
              <a:rPr lang="en-US" sz="1800" b="1" dirty="0">
                <a:solidFill>
                  <a:srgbClr val="260046"/>
                </a:solidFill>
              </a:rPr>
              <a:t>A few health questions</a:t>
            </a:r>
            <a:br>
              <a:rPr lang="en-US" sz="1800" b="1" dirty="0">
                <a:solidFill>
                  <a:srgbClr val="58595C"/>
                </a:solidFill>
              </a:rPr>
            </a:br>
            <a:r>
              <a:rPr lang="en-US" sz="1800" dirty="0">
                <a:solidFill>
                  <a:srgbClr val="58595C"/>
                </a:solidFill>
              </a:rPr>
              <a:t>Up to $20,000 a month</a:t>
            </a:r>
            <a:br>
              <a:rPr lang="en-US" sz="1800" dirty="0">
                <a:solidFill>
                  <a:srgbClr val="58595C"/>
                </a:solidFill>
              </a:rPr>
            </a:br>
            <a:r>
              <a:rPr lang="en-US" sz="1800" dirty="0">
                <a:solidFill>
                  <a:srgbClr val="58595C"/>
                </a:solidFill>
              </a:rPr>
              <a:t>or 85% of your salary* (whichever is lower)</a:t>
            </a:r>
          </a:p>
          <a:p>
            <a:endParaRPr lang="en-US" sz="2100" dirty="0">
              <a:solidFill>
                <a:srgbClr val="58595C"/>
              </a:solidFill>
            </a:endParaRPr>
          </a:p>
        </p:txBody>
      </p:sp>
      <p:sp>
        <p:nvSpPr>
          <p:cNvPr id="22" name="Content Placeholder 2">
            <a:extLst>
              <a:ext uri="{FF2B5EF4-FFF2-40B4-BE49-F238E27FC236}">
                <a16:creationId xmlns:a16="http://schemas.microsoft.com/office/drawing/2014/main" id="{0E1D0973-2640-DE33-F1DE-41FD9420591C}"/>
              </a:ext>
            </a:extLst>
          </p:cNvPr>
          <p:cNvSpPr txBox="1">
            <a:spLocks/>
          </p:cNvSpPr>
          <p:nvPr/>
        </p:nvSpPr>
        <p:spPr>
          <a:xfrm>
            <a:off x="4470699" y="3164319"/>
            <a:ext cx="3250604" cy="2424919"/>
          </a:xfrm>
          <a:prstGeom prst="rect">
            <a:avLst/>
          </a:prstGeom>
        </p:spPr>
        <p:txBody>
          <a:bodyPr numCol="1"/>
          <a:lstStyle>
            <a:lvl1pPr marL="0" indent="0" algn="l" defTabSz="1219140" rtl="0" eaLnBrk="1" latinLnBrk="0" hangingPunct="1">
              <a:spcBef>
                <a:spcPts val="0"/>
              </a:spcBef>
              <a:spcAft>
                <a:spcPts val="800"/>
              </a:spcAft>
              <a:buFont typeface="Arial" pitchFamily="34" charset="0"/>
              <a:buNone/>
              <a:defRPr sz="2100" kern="1200">
                <a:solidFill>
                  <a:srgbClr val="58595C"/>
                </a:solidFill>
                <a:latin typeface="+mn-lt"/>
                <a:ea typeface="+mn-ea"/>
                <a:cs typeface="+mn-cs"/>
              </a:defRPr>
            </a:lvl1pPr>
            <a:lvl2pPr marL="471995" indent="-237055" algn="l" defTabSz="121914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2pPr>
            <a:lvl3pPr marL="956685" indent="-234939" algn="l" defTabSz="121914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3pPr>
            <a:lvl4pPr marL="1559906" indent="-249754" algn="l" defTabSz="121914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4pPr>
            <a:lvl5pPr marL="2031899" indent="-234939" algn="l" defTabSz="121914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5pPr>
            <a:lvl6pPr marL="335263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20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77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341"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r>
              <a:rPr lang="en-US" sz="1800" b="1" dirty="0">
                <a:solidFill>
                  <a:srgbClr val="260046"/>
                </a:solidFill>
              </a:rPr>
              <a:t>No health checks </a:t>
            </a:r>
            <a:br>
              <a:rPr lang="en-US" sz="1800" b="1" dirty="0"/>
            </a:br>
            <a:r>
              <a:rPr lang="en-US" sz="1800" dirty="0">
                <a:solidFill>
                  <a:srgbClr val="58595C"/>
                </a:solidFill>
              </a:rPr>
              <a:t>Up to $600,000</a:t>
            </a:r>
          </a:p>
          <a:p>
            <a:r>
              <a:rPr lang="en-US" sz="1800" b="1" dirty="0">
                <a:solidFill>
                  <a:srgbClr val="260046"/>
                </a:solidFill>
              </a:rPr>
              <a:t>A few health questions</a:t>
            </a:r>
            <a:br>
              <a:rPr lang="en-US" sz="1800" dirty="0">
                <a:solidFill>
                  <a:srgbClr val="58595C"/>
                </a:solidFill>
              </a:rPr>
            </a:br>
            <a:r>
              <a:rPr lang="en-US" sz="1800" dirty="0">
                <a:solidFill>
                  <a:srgbClr val="58595C"/>
                </a:solidFill>
              </a:rPr>
              <a:t>Up to $1 million</a:t>
            </a:r>
            <a:br>
              <a:rPr lang="en-US" sz="1800" dirty="0">
                <a:solidFill>
                  <a:srgbClr val="58595C"/>
                </a:solidFill>
              </a:rPr>
            </a:br>
            <a:r>
              <a:rPr lang="en-US" sz="1800" dirty="0">
                <a:solidFill>
                  <a:srgbClr val="58595C"/>
                </a:solidFill>
              </a:rPr>
              <a:t>Cover above $600,000 </a:t>
            </a:r>
            <a:br>
              <a:rPr lang="en-US" sz="1800" dirty="0">
                <a:solidFill>
                  <a:srgbClr val="58595C"/>
                </a:solidFill>
              </a:rPr>
            </a:br>
            <a:r>
              <a:rPr lang="en-US" sz="1800" dirty="0">
                <a:solidFill>
                  <a:srgbClr val="58595C"/>
                </a:solidFill>
              </a:rPr>
              <a:t>will be capped at lower </a:t>
            </a:r>
            <a:br>
              <a:rPr lang="en-US" sz="1800" dirty="0">
                <a:solidFill>
                  <a:srgbClr val="58595C"/>
                </a:solidFill>
              </a:rPr>
            </a:br>
            <a:r>
              <a:rPr lang="en-US" sz="1800" dirty="0">
                <a:solidFill>
                  <a:srgbClr val="58595C"/>
                </a:solidFill>
              </a:rPr>
              <a:t>of $1 million or 10 times </a:t>
            </a:r>
            <a:br>
              <a:rPr lang="en-US" sz="1800" dirty="0">
                <a:solidFill>
                  <a:srgbClr val="58595C"/>
                </a:solidFill>
              </a:rPr>
            </a:br>
            <a:r>
              <a:rPr lang="en-US" sz="1800" dirty="0">
                <a:solidFill>
                  <a:srgbClr val="58595C"/>
                </a:solidFill>
              </a:rPr>
              <a:t>your salary*</a:t>
            </a:r>
          </a:p>
          <a:p>
            <a:endParaRPr lang="en-US" sz="2100" dirty="0">
              <a:solidFill>
                <a:srgbClr val="58595C"/>
              </a:solidFill>
            </a:endParaRPr>
          </a:p>
        </p:txBody>
      </p:sp>
      <p:sp>
        <p:nvSpPr>
          <p:cNvPr id="23" name="Content Placeholder 2">
            <a:extLst>
              <a:ext uri="{FF2B5EF4-FFF2-40B4-BE49-F238E27FC236}">
                <a16:creationId xmlns:a16="http://schemas.microsoft.com/office/drawing/2014/main" id="{CBEFC421-F4DE-32B4-4CAF-E9063E14CF0D}"/>
              </a:ext>
            </a:extLst>
          </p:cNvPr>
          <p:cNvSpPr txBox="1">
            <a:spLocks/>
          </p:cNvSpPr>
          <p:nvPr/>
        </p:nvSpPr>
        <p:spPr>
          <a:xfrm>
            <a:off x="5778650" y="1533239"/>
            <a:ext cx="1944216" cy="1292662"/>
          </a:xfrm>
          <a:prstGeom prst="rect">
            <a:avLst/>
          </a:prstGeom>
        </p:spPr>
        <p:txBody>
          <a:bodyPr numCol="1" anchor="ctr"/>
          <a:lstStyle>
            <a:lvl1pPr marL="0" indent="0" algn="l" defTabSz="1219140" rtl="0" eaLnBrk="1" latinLnBrk="0" hangingPunct="1">
              <a:spcBef>
                <a:spcPts val="0"/>
              </a:spcBef>
              <a:spcAft>
                <a:spcPts val="800"/>
              </a:spcAft>
              <a:buFont typeface="Arial" pitchFamily="34" charset="0"/>
              <a:buNone/>
              <a:defRPr sz="2100" kern="1200">
                <a:solidFill>
                  <a:srgbClr val="58595C"/>
                </a:solidFill>
                <a:latin typeface="+mn-lt"/>
                <a:ea typeface="+mn-ea"/>
                <a:cs typeface="+mn-cs"/>
              </a:defRPr>
            </a:lvl1pPr>
            <a:lvl2pPr marL="471995" indent="-237055" algn="l" defTabSz="121914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2pPr>
            <a:lvl3pPr marL="956685" indent="-234939" algn="l" defTabSz="121914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3pPr>
            <a:lvl4pPr marL="1559906" indent="-249754" algn="l" defTabSz="121914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4pPr>
            <a:lvl5pPr marL="2031899" indent="-234939" algn="l" defTabSz="121914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5pPr>
            <a:lvl6pPr marL="335263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20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77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341"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buClr>
                <a:schemeClr val="accent1"/>
              </a:buClr>
            </a:pPr>
            <a:r>
              <a:rPr lang="en-AU" b="1" dirty="0">
                <a:solidFill>
                  <a:srgbClr val="260046"/>
                </a:solidFill>
              </a:rPr>
              <a:t>TPD</a:t>
            </a:r>
            <a:endParaRPr lang="en-AU" dirty="0"/>
          </a:p>
        </p:txBody>
      </p:sp>
      <p:sp>
        <p:nvSpPr>
          <p:cNvPr id="24" name="Content Placeholder 2">
            <a:extLst>
              <a:ext uri="{FF2B5EF4-FFF2-40B4-BE49-F238E27FC236}">
                <a16:creationId xmlns:a16="http://schemas.microsoft.com/office/drawing/2014/main" id="{AA11DCB9-36C3-281D-5BF0-7F9C586DDDA4}"/>
              </a:ext>
            </a:extLst>
          </p:cNvPr>
          <p:cNvSpPr txBox="1">
            <a:spLocks/>
          </p:cNvSpPr>
          <p:nvPr/>
        </p:nvSpPr>
        <p:spPr>
          <a:xfrm>
            <a:off x="9709772" y="1538254"/>
            <a:ext cx="1883456" cy="1292662"/>
          </a:xfrm>
          <a:prstGeom prst="rect">
            <a:avLst/>
          </a:prstGeom>
        </p:spPr>
        <p:txBody>
          <a:bodyPr numCol="1" anchor="ctr"/>
          <a:lstStyle>
            <a:lvl1pPr marL="0" indent="0" algn="l" defTabSz="1219140" rtl="0" eaLnBrk="1" latinLnBrk="0" hangingPunct="1">
              <a:spcBef>
                <a:spcPts val="0"/>
              </a:spcBef>
              <a:spcAft>
                <a:spcPts val="800"/>
              </a:spcAft>
              <a:buFont typeface="Arial" pitchFamily="34" charset="0"/>
              <a:buNone/>
              <a:defRPr sz="2100" kern="1200">
                <a:solidFill>
                  <a:srgbClr val="58595C"/>
                </a:solidFill>
                <a:latin typeface="+mn-lt"/>
                <a:ea typeface="+mn-ea"/>
                <a:cs typeface="+mn-cs"/>
              </a:defRPr>
            </a:lvl1pPr>
            <a:lvl2pPr marL="471995" indent="-237055" algn="l" defTabSz="121914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2pPr>
            <a:lvl3pPr marL="956685" indent="-234939" algn="l" defTabSz="121914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3pPr>
            <a:lvl4pPr marL="1559906" indent="-249754" algn="l" defTabSz="121914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4pPr>
            <a:lvl5pPr marL="2031899" indent="-234939" algn="l" defTabSz="121914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5pPr>
            <a:lvl6pPr marL="335263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20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77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341"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buClr>
                <a:schemeClr val="accent1"/>
              </a:buClr>
            </a:pPr>
            <a:r>
              <a:rPr lang="en-AU" b="1" dirty="0">
                <a:solidFill>
                  <a:srgbClr val="260046"/>
                </a:solidFill>
              </a:rPr>
              <a:t>Income protection</a:t>
            </a:r>
            <a:endParaRPr lang="en-AU" dirty="0"/>
          </a:p>
        </p:txBody>
      </p:sp>
    </p:spTree>
    <p:extLst>
      <p:ext uri="{BB962C8B-B14F-4D97-AF65-F5344CB8AC3E}">
        <p14:creationId xmlns:p14="http://schemas.microsoft.com/office/powerpoint/2010/main" val="2505736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8810B97-0ED6-4307-8625-75C5AE3EEE6A}"/>
              </a:ext>
            </a:extLst>
          </p:cNvPr>
          <p:cNvSpPr>
            <a:spLocks noGrp="1"/>
          </p:cNvSpPr>
          <p:nvPr>
            <p:ph type="title"/>
          </p:nvPr>
        </p:nvSpPr>
        <p:spPr/>
        <p:txBody>
          <a:bodyPr/>
          <a:lstStyle/>
          <a:p>
            <a:r>
              <a:rPr lang="en-AU" altLang="en-US" dirty="0">
                <a:cs typeface="Arial" panose="020B0604020202020204" pitchFamily="34" charset="0"/>
              </a:rPr>
              <a:t>Members under age 25</a:t>
            </a:r>
          </a:p>
        </p:txBody>
      </p:sp>
      <p:sp>
        <p:nvSpPr>
          <p:cNvPr id="3" name="Text Placeholder 2">
            <a:extLst>
              <a:ext uri="{FF2B5EF4-FFF2-40B4-BE49-F238E27FC236}">
                <a16:creationId xmlns:a16="http://schemas.microsoft.com/office/drawing/2014/main" id="{41046119-4731-694A-8E45-001CA3623862}"/>
              </a:ext>
            </a:extLst>
          </p:cNvPr>
          <p:cNvSpPr>
            <a:spLocks noGrp="1"/>
          </p:cNvSpPr>
          <p:nvPr>
            <p:ph type="body" sz="quarter" idx="10"/>
          </p:nvPr>
        </p:nvSpPr>
        <p:spPr>
          <a:xfrm>
            <a:off x="539750" y="1503000"/>
            <a:ext cx="5268218" cy="4797000"/>
          </a:xfrm>
        </p:spPr>
        <p:txBody>
          <a:bodyPr>
            <a:normAutofit/>
          </a:bodyPr>
          <a:lstStyle/>
          <a:p>
            <a:pPr marL="342000" indent="-342000">
              <a:spcBef>
                <a:spcPts val="800"/>
              </a:spcBef>
              <a:spcAft>
                <a:spcPts val="1200"/>
              </a:spcAft>
              <a:buClr>
                <a:srgbClr val="EA4403"/>
              </a:buClr>
              <a:buFont typeface="Arial" panose="020B0604020202020204" pitchFamily="34" charset="0"/>
              <a:buChar char="•"/>
            </a:pPr>
            <a:r>
              <a:rPr lang="en-US" sz="2100" dirty="0"/>
              <a:t>Death, TPD and Income Protection cover starts automatically when your client turns 25; and they have a super balance of $6,000; and have received an employer super contribution once they've turned 25 and their super balance has reached $6,000. </a:t>
            </a:r>
          </a:p>
          <a:p>
            <a:pPr marL="342000" indent="-342000">
              <a:spcBef>
                <a:spcPts val="800"/>
              </a:spcBef>
              <a:spcAft>
                <a:spcPts val="1200"/>
              </a:spcAft>
              <a:buClr>
                <a:srgbClr val="EA4403"/>
              </a:buClr>
              <a:buFont typeface="Arial" panose="020B0604020202020204" pitchFamily="34" charset="0"/>
              <a:buChar char="•"/>
            </a:pPr>
            <a:r>
              <a:rPr lang="en-US" sz="2100" dirty="0"/>
              <a:t>This helps reduce the chance of super balances being eaten away by insurance costs while a member is starting out in the workforce or working part time.</a:t>
            </a:r>
          </a:p>
          <a:p>
            <a:pPr marL="342000" indent="-342000">
              <a:spcBef>
                <a:spcPts val="800"/>
              </a:spcBef>
              <a:spcAft>
                <a:spcPts val="1200"/>
              </a:spcAft>
              <a:buClr>
                <a:srgbClr val="EA4403"/>
              </a:buClr>
              <a:buFont typeface="Arial" panose="020B0604020202020204" pitchFamily="34" charset="0"/>
              <a:buChar char="•"/>
            </a:pPr>
            <a:r>
              <a:rPr lang="en-US" sz="2100" dirty="0"/>
              <a:t>Members can apply for cover at any time.</a:t>
            </a:r>
          </a:p>
        </p:txBody>
      </p:sp>
      <p:pic>
        <p:nvPicPr>
          <p:cNvPr id="7" name="Picture 6">
            <a:extLst>
              <a:ext uri="{FF2B5EF4-FFF2-40B4-BE49-F238E27FC236}">
                <a16:creationId xmlns:a16="http://schemas.microsoft.com/office/drawing/2014/main" id="{380CED3F-C878-4542-9056-E4A30130FB0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087888" y="558000"/>
            <a:ext cx="7006855" cy="5688690"/>
          </a:xfrm>
          <a:prstGeom prst="rect">
            <a:avLst/>
          </a:prstGeom>
        </p:spPr>
      </p:pic>
      <p:sp>
        <p:nvSpPr>
          <p:cNvPr id="5" name="Text Placeholder 18">
            <a:extLst>
              <a:ext uri="{FF2B5EF4-FFF2-40B4-BE49-F238E27FC236}">
                <a16:creationId xmlns:a16="http://schemas.microsoft.com/office/drawing/2014/main" id="{F91831D2-DABE-A5E3-CBF7-E744B09C6104}"/>
              </a:ext>
            </a:extLst>
          </p:cNvPr>
          <p:cNvSpPr>
            <a:spLocks noGrp="1"/>
          </p:cNvSpPr>
          <p:nvPr>
            <p:ph type="body" sz="quarter" idx="11"/>
          </p:nvPr>
        </p:nvSpPr>
        <p:spPr>
          <a:xfrm>
            <a:off x="539351" y="5882374"/>
            <a:ext cx="10464800" cy="615626"/>
          </a:xfrm>
        </p:spPr>
        <p:txBody>
          <a:bodyPr>
            <a:normAutofit/>
          </a:bodyPr>
          <a:lstStyle/>
          <a:p>
            <a:r>
              <a:rPr lang="en-AU" sz="1000" dirty="0">
                <a:solidFill>
                  <a:srgbClr val="616161"/>
                </a:solidFill>
              </a:rPr>
              <a:t>Terms and conditions apply. See the </a:t>
            </a:r>
            <a:r>
              <a:rPr lang="en-AU" sz="1000" i="1" dirty="0">
                <a:solidFill>
                  <a:srgbClr val="616161"/>
                </a:solidFill>
              </a:rPr>
              <a:t>Insurance in your super </a:t>
            </a:r>
            <a:r>
              <a:rPr lang="en-AU" sz="1000" dirty="0">
                <a:solidFill>
                  <a:srgbClr val="616161"/>
                </a:solidFill>
              </a:rPr>
              <a:t>guide for more information.</a:t>
            </a:r>
          </a:p>
        </p:txBody>
      </p:sp>
    </p:spTree>
    <p:extLst>
      <p:ext uri="{BB962C8B-B14F-4D97-AF65-F5344CB8AC3E}">
        <p14:creationId xmlns:p14="http://schemas.microsoft.com/office/powerpoint/2010/main" val="1066411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9A3CA2EF-3704-FAF1-6D0D-78273D58B65A}"/>
              </a:ext>
            </a:extLst>
          </p:cNvPr>
          <p:cNvSpPr>
            <a:spLocks noGrp="1"/>
          </p:cNvSpPr>
          <p:nvPr>
            <p:ph type="body" sz="quarter" idx="10"/>
          </p:nvPr>
        </p:nvSpPr>
        <p:spPr>
          <a:xfrm>
            <a:off x="539750" y="1593368"/>
            <a:ext cx="10465200" cy="4706632"/>
          </a:xfrm>
        </p:spPr>
        <p:txBody>
          <a:bodyPr>
            <a:normAutofit/>
          </a:bodyPr>
          <a:lstStyle/>
          <a:p>
            <a:r>
              <a:rPr lang="en-AU" sz="2100" dirty="0">
                <a:solidFill>
                  <a:srgbClr val="616161"/>
                </a:solidFill>
              </a:rPr>
              <a:t>Members can choose between:</a:t>
            </a:r>
          </a:p>
        </p:txBody>
      </p:sp>
      <p:sp>
        <p:nvSpPr>
          <p:cNvPr id="2" name="Title 1">
            <a:extLst>
              <a:ext uri="{FF2B5EF4-FFF2-40B4-BE49-F238E27FC236}">
                <a16:creationId xmlns:a16="http://schemas.microsoft.com/office/drawing/2014/main" id="{33287880-FD8A-B746-A81E-F27EE2E50D87}"/>
              </a:ext>
            </a:extLst>
          </p:cNvPr>
          <p:cNvSpPr>
            <a:spLocks noGrp="1"/>
          </p:cNvSpPr>
          <p:nvPr>
            <p:ph type="title"/>
          </p:nvPr>
        </p:nvSpPr>
        <p:spPr/>
        <p:txBody>
          <a:bodyPr/>
          <a:lstStyle/>
          <a:p>
            <a:r>
              <a:rPr lang="en-US" dirty="0"/>
              <a:t>Death &amp; TPD cover design options</a:t>
            </a:r>
          </a:p>
        </p:txBody>
      </p:sp>
      <p:sp>
        <p:nvSpPr>
          <p:cNvPr id="19" name="Text Placeholder 18">
            <a:extLst>
              <a:ext uri="{FF2B5EF4-FFF2-40B4-BE49-F238E27FC236}">
                <a16:creationId xmlns:a16="http://schemas.microsoft.com/office/drawing/2014/main" id="{F3001DC1-B8B3-BC3B-4214-6DD4B90D71F1}"/>
              </a:ext>
            </a:extLst>
          </p:cNvPr>
          <p:cNvSpPr>
            <a:spLocks noGrp="1"/>
          </p:cNvSpPr>
          <p:nvPr>
            <p:ph type="body" sz="quarter" idx="11"/>
          </p:nvPr>
        </p:nvSpPr>
        <p:spPr>
          <a:xfrm>
            <a:off x="539351" y="5882374"/>
            <a:ext cx="10464800" cy="615626"/>
          </a:xfrm>
        </p:spPr>
        <p:txBody>
          <a:bodyPr>
            <a:normAutofit/>
          </a:bodyPr>
          <a:lstStyle/>
          <a:p>
            <a:r>
              <a:rPr lang="en-AU" sz="1000" dirty="0">
                <a:solidFill>
                  <a:srgbClr val="616161"/>
                </a:solidFill>
              </a:rPr>
              <a:t>Terms and conditions apply. See the </a:t>
            </a:r>
            <a:r>
              <a:rPr lang="en-AU" sz="1000" i="1" dirty="0">
                <a:solidFill>
                  <a:srgbClr val="616161"/>
                </a:solidFill>
              </a:rPr>
              <a:t>Insurance in your super </a:t>
            </a:r>
            <a:r>
              <a:rPr lang="en-AU" sz="1000" dirty="0">
                <a:solidFill>
                  <a:srgbClr val="616161"/>
                </a:solidFill>
              </a:rPr>
              <a:t>guide for more information.</a:t>
            </a:r>
          </a:p>
        </p:txBody>
      </p:sp>
      <p:grpSp>
        <p:nvGrpSpPr>
          <p:cNvPr id="13" name="Group 12">
            <a:extLst>
              <a:ext uri="{FF2B5EF4-FFF2-40B4-BE49-F238E27FC236}">
                <a16:creationId xmlns:a16="http://schemas.microsoft.com/office/drawing/2014/main" id="{8D641E87-1067-FF6D-C9E6-A045F3AEB474}"/>
              </a:ext>
            </a:extLst>
          </p:cNvPr>
          <p:cNvGrpSpPr/>
          <p:nvPr/>
        </p:nvGrpSpPr>
        <p:grpSpPr>
          <a:xfrm>
            <a:off x="1187050" y="2392496"/>
            <a:ext cx="2520280" cy="2594670"/>
            <a:chOff x="1193439" y="2274490"/>
            <a:chExt cx="2520280" cy="2594670"/>
          </a:xfrm>
        </p:grpSpPr>
        <p:sp>
          <p:nvSpPr>
            <p:cNvPr id="6" name="Content Placeholder 2">
              <a:extLst>
                <a:ext uri="{FF2B5EF4-FFF2-40B4-BE49-F238E27FC236}">
                  <a16:creationId xmlns:a16="http://schemas.microsoft.com/office/drawing/2014/main" id="{9E038B61-C241-144F-A749-7B1EF25F58F6}"/>
                </a:ext>
              </a:extLst>
            </p:cNvPr>
            <p:cNvSpPr txBox="1">
              <a:spLocks/>
            </p:cNvSpPr>
            <p:nvPr/>
          </p:nvSpPr>
          <p:spPr>
            <a:xfrm>
              <a:off x="1193439" y="3576498"/>
              <a:ext cx="2520280" cy="1292662"/>
            </a:xfrm>
            <a:prstGeom prst="rect">
              <a:avLst/>
            </a:prstGeom>
          </p:spPr>
          <p:txBody>
            <a:bodyPr numCol="1" anchor="ctr"/>
            <a:lstStyle>
              <a:lvl1pPr marL="0" indent="0" algn="l" defTabSz="1219140" rtl="0" eaLnBrk="1" latinLnBrk="0" hangingPunct="1">
                <a:spcBef>
                  <a:spcPts val="0"/>
                </a:spcBef>
                <a:spcAft>
                  <a:spcPts val="800"/>
                </a:spcAft>
                <a:buFont typeface="Arial" pitchFamily="34" charset="0"/>
                <a:buNone/>
                <a:defRPr sz="2100" kern="1200">
                  <a:solidFill>
                    <a:srgbClr val="58595C"/>
                  </a:solidFill>
                  <a:latin typeface="+mn-lt"/>
                  <a:ea typeface="+mn-ea"/>
                  <a:cs typeface="+mn-cs"/>
                </a:defRPr>
              </a:lvl1pPr>
              <a:lvl2pPr marL="471995" indent="-237055" algn="l" defTabSz="121914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2pPr>
              <a:lvl3pPr marL="956685" indent="-234939" algn="l" defTabSz="121914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3pPr>
              <a:lvl4pPr marL="1559906" indent="-249754" algn="l" defTabSz="121914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4pPr>
              <a:lvl5pPr marL="2031899" indent="-234939" algn="l" defTabSz="121914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5pPr>
              <a:lvl6pPr marL="335263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20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77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341"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lgn="ctr">
                <a:buClr>
                  <a:schemeClr val="accent1"/>
                </a:buClr>
              </a:pPr>
              <a:r>
                <a:rPr lang="en-AU" sz="1800" b="1" dirty="0">
                  <a:solidFill>
                    <a:srgbClr val="260046"/>
                  </a:solidFill>
                </a:rPr>
                <a:t>Age-based </a:t>
              </a:r>
              <a:br>
                <a:rPr lang="en-AU" sz="1800" b="1" dirty="0">
                  <a:solidFill>
                    <a:srgbClr val="260046"/>
                  </a:solidFill>
                </a:rPr>
              </a:br>
              <a:r>
                <a:rPr lang="en-AU" sz="1800" b="1" dirty="0">
                  <a:solidFill>
                    <a:srgbClr val="260046"/>
                  </a:solidFill>
                </a:rPr>
                <a:t>cover</a:t>
              </a:r>
              <a:endParaRPr lang="en-AU" sz="1800" dirty="0"/>
            </a:p>
          </p:txBody>
        </p:sp>
        <p:pic>
          <p:nvPicPr>
            <p:cNvPr id="11" name="Picture 10">
              <a:extLst>
                <a:ext uri="{FF2B5EF4-FFF2-40B4-BE49-F238E27FC236}">
                  <a16:creationId xmlns:a16="http://schemas.microsoft.com/office/drawing/2014/main" id="{5817CDF2-7FBF-D342-A165-F5BF64CB8BD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824929" y="2274490"/>
              <a:ext cx="1257300" cy="1257300"/>
            </a:xfrm>
            <a:prstGeom prst="rect">
              <a:avLst/>
            </a:prstGeom>
          </p:spPr>
        </p:pic>
      </p:grpSp>
      <p:grpSp>
        <p:nvGrpSpPr>
          <p:cNvPr id="12" name="Group 11">
            <a:extLst>
              <a:ext uri="{FF2B5EF4-FFF2-40B4-BE49-F238E27FC236}">
                <a16:creationId xmlns:a16="http://schemas.microsoft.com/office/drawing/2014/main" id="{651856F1-9C5A-9F98-9AA7-E97BC6184FCD}"/>
              </a:ext>
            </a:extLst>
          </p:cNvPr>
          <p:cNvGrpSpPr/>
          <p:nvPr/>
        </p:nvGrpSpPr>
        <p:grpSpPr>
          <a:xfrm>
            <a:off x="4857589" y="2392496"/>
            <a:ext cx="2520000" cy="2594670"/>
            <a:chOff x="5178233" y="2274490"/>
            <a:chExt cx="2520000" cy="2594670"/>
          </a:xfrm>
        </p:grpSpPr>
        <p:pic>
          <p:nvPicPr>
            <p:cNvPr id="7" name="Picture 6">
              <a:extLst>
                <a:ext uri="{FF2B5EF4-FFF2-40B4-BE49-F238E27FC236}">
                  <a16:creationId xmlns:a16="http://schemas.microsoft.com/office/drawing/2014/main" id="{BDBA1A89-B698-9746-A8E7-D3FD9E2D170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5809583" y="2274490"/>
              <a:ext cx="1257300" cy="1257300"/>
            </a:xfrm>
            <a:prstGeom prst="rect">
              <a:avLst/>
            </a:prstGeom>
          </p:spPr>
        </p:pic>
        <p:sp>
          <p:nvSpPr>
            <p:cNvPr id="23" name="Content Placeholder 2">
              <a:extLst>
                <a:ext uri="{FF2B5EF4-FFF2-40B4-BE49-F238E27FC236}">
                  <a16:creationId xmlns:a16="http://schemas.microsoft.com/office/drawing/2014/main" id="{CBEFC421-F4DE-32B4-4CAF-E9063E14CF0D}"/>
                </a:ext>
              </a:extLst>
            </p:cNvPr>
            <p:cNvSpPr txBox="1">
              <a:spLocks/>
            </p:cNvSpPr>
            <p:nvPr/>
          </p:nvSpPr>
          <p:spPr>
            <a:xfrm>
              <a:off x="5178233" y="3576498"/>
              <a:ext cx="2520000" cy="1292662"/>
            </a:xfrm>
            <a:prstGeom prst="rect">
              <a:avLst/>
            </a:prstGeom>
          </p:spPr>
          <p:txBody>
            <a:bodyPr numCol="1" anchor="ctr"/>
            <a:lstStyle>
              <a:lvl1pPr marL="0" indent="0" algn="l" defTabSz="1219140" rtl="0" eaLnBrk="1" latinLnBrk="0" hangingPunct="1">
                <a:spcBef>
                  <a:spcPts val="0"/>
                </a:spcBef>
                <a:spcAft>
                  <a:spcPts val="800"/>
                </a:spcAft>
                <a:buFont typeface="Arial" pitchFamily="34" charset="0"/>
                <a:buNone/>
                <a:defRPr sz="2100" kern="1200">
                  <a:solidFill>
                    <a:srgbClr val="58595C"/>
                  </a:solidFill>
                  <a:latin typeface="+mn-lt"/>
                  <a:ea typeface="+mn-ea"/>
                  <a:cs typeface="+mn-cs"/>
                </a:defRPr>
              </a:lvl1pPr>
              <a:lvl2pPr marL="471995" indent="-237055" algn="l" defTabSz="121914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2pPr>
              <a:lvl3pPr marL="956685" indent="-234939" algn="l" defTabSz="121914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3pPr>
              <a:lvl4pPr marL="1559906" indent="-249754" algn="l" defTabSz="121914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4pPr>
              <a:lvl5pPr marL="2031899" indent="-234939" algn="l" defTabSz="121914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5pPr>
              <a:lvl6pPr marL="335263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20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77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341"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lgn="ctr">
                <a:buClr>
                  <a:schemeClr val="accent1"/>
                </a:buClr>
              </a:pPr>
              <a:r>
                <a:rPr lang="en-US" sz="1800" b="1" dirty="0">
                  <a:solidFill>
                    <a:srgbClr val="260046"/>
                  </a:solidFill>
                </a:rPr>
                <a:t>Age-based </a:t>
              </a:r>
              <a:r>
                <a:rPr lang="en-US" sz="1800" i="1" dirty="0">
                  <a:solidFill>
                    <a:srgbClr val="260046"/>
                  </a:solidFill>
                </a:rPr>
                <a:t>plus</a:t>
              </a:r>
              <a:r>
                <a:rPr lang="en-US" sz="1800" b="1" i="1" dirty="0">
                  <a:solidFill>
                    <a:srgbClr val="260046"/>
                  </a:solidFill>
                </a:rPr>
                <a:t> </a:t>
              </a:r>
              <a:br>
                <a:rPr lang="en-US" sz="1800" b="1" dirty="0">
                  <a:solidFill>
                    <a:srgbClr val="260046"/>
                  </a:solidFill>
                </a:rPr>
              </a:br>
              <a:r>
                <a:rPr lang="en-US" sz="1800" b="1" dirty="0">
                  <a:solidFill>
                    <a:srgbClr val="260046"/>
                  </a:solidFill>
                </a:rPr>
                <a:t>extra fixed cover </a:t>
              </a:r>
              <a:endParaRPr lang="en-AU" sz="1800" dirty="0"/>
            </a:p>
          </p:txBody>
        </p:sp>
      </p:grpSp>
      <p:grpSp>
        <p:nvGrpSpPr>
          <p:cNvPr id="10" name="Group 9">
            <a:extLst>
              <a:ext uri="{FF2B5EF4-FFF2-40B4-BE49-F238E27FC236}">
                <a16:creationId xmlns:a16="http://schemas.microsoft.com/office/drawing/2014/main" id="{D0B9DCC2-ECE3-DA5E-24BE-C04262E27C62}"/>
              </a:ext>
            </a:extLst>
          </p:cNvPr>
          <p:cNvGrpSpPr/>
          <p:nvPr/>
        </p:nvGrpSpPr>
        <p:grpSpPr>
          <a:xfrm>
            <a:off x="8527848" y="2418506"/>
            <a:ext cx="2520000" cy="2594670"/>
            <a:chOff x="9048328" y="2274490"/>
            <a:chExt cx="2520000" cy="2594670"/>
          </a:xfrm>
        </p:grpSpPr>
        <p:pic>
          <p:nvPicPr>
            <p:cNvPr id="8" name="Picture 7">
              <a:extLst>
                <a:ext uri="{FF2B5EF4-FFF2-40B4-BE49-F238E27FC236}">
                  <a16:creationId xmlns:a16="http://schemas.microsoft.com/office/drawing/2014/main" id="{17B5122E-F495-C14D-AAE3-2DD4E329CA8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9679678" y="2274490"/>
              <a:ext cx="1257300" cy="1257300"/>
            </a:xfrm>
            <a:prstGeom prst="rect">
              <a:avLst/>
            </a:prstGeom>
          </p:spPr>
        </p:pic>
        <p:sp>
          <p:nvSpPr>
            <p:cNvPr id="24" name="Content Placeholder 2">
              <a:extLst>
                <a:ext uri="{FF2B5EF4-FFF2-40B4-BE49-F238E27FC236}">
                  <a16:creationId xmlns:a16="http://schemas.microsoft.com/office/drawing/2014/main" id="{AA11DCB9-36C3-281D-5BF0-7F9C586DDDA4}"/>
                </a:ext>
              </a:extLst>
            </p:cNvPr>
            <p:cNvSpPr txBox="1">
              <a:spLocks/>
            </p:cNvSpPr>
            <p:nvPr/>
          </p:nvSpPr>
          <p:spPr>
            <a:xfrm>
              <a:off x="9048328" y="3576498"/>
              <a:ext cx="2520000" cy="1292662"/>
            </a:xfrm>
            <a:prstGeom prst="rect">
              <a:avLst/>
            </a:prstGeom>
          </p:spPr>
          <p:txBody>
            <a:bodyPr numCol="1" anchor="ctr"/>
            <a:lstStyle>
              <a:lvl1pPr marL="0" indent="0" algn="l" defTabSz="1219140" rtl="0" eaLnBrk="1" latinLnBrk="0" hangingPunct="1">
                <a:spcBef>
                  <a:spcPts val="0"/>
                </a:spcBef>
                <a:spcAft>
                  <a:spcPts val="800"/>
                </a:spcAft>
                <a:buFont typeface="Arial" pitchFamily="34" charset="0"/>
                <a:buNone/>
                <a:defRPr sz="2100" kern="1200">
                  <a:solidFill>
                    <a:srgbClr val="58595C"/>
                  </a:solidFill>
                  <a:latin typeface="+mn-lt"/>
                  <a:ea typeface="+mn-ea"/>
                  <a:cs typeface="+mn-cs"/>
                </a:defRPr>
              </a:lvl1pPr>
              <a:lvl2pPr marL="471995" indent="-237055" algn="l" defTabSz="121914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2pPr>
              <a:lvl3pPr marL="956685" indent="-234939" algn="l" defTabSz="121914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3pPr>
              <a:lvl4pPr marL="1559906" indent="-249754" algn="l" defTabSz="1219140" rtl="0" eaLnBrk="1" latinLnBrk="0" hangingPunct="1">
                <a:spcBef>
                  <a:spcPts val="0"/>
                </a:spcBef>
                <a:spcAft>
                  <a:spcPts val="800"/>
                </a:spcAft>
                <a:buSzPct val="85000"/>
                <a:buFont typeface="Arial" pitchFamily="34" charset="0"/>
                <a:buChar char="–"/>
                <a:defRPr sz="2100" kern="1200">
                  <a:solidFill>
                    <a:srgbClr val="58595C"/>
                  </a:solidFill>
                  <a:latin typeface="+mn-lt"/>
                  <a:ea typeface="+mn-ea"/>
                  <a:cs typeface="+mn-cs"/>
                </a:defRPr>
              </a:lvl4pPr>
              <a:lvl5pPr marL="2031899" indent="-234939" algn="l" defTabSz="1219140" rtl="0" eaLnBrk="1" latinLnBrk="0" hangingPunct="1">
                <a:spcBef>
                  <a:spcPts val="0"/>
                </a:spcBef>
                <a:spcAft>
                  <a:spcPts val="800"/>
                </a:spcAft>
                <a:buFont typeface="Arial" pitchFamily="34" charset="0"/>
                <a:buChar char="•"/>
                <a:defRPr sz="2100" kern="1200">
                  <a:solidFill>
                    <a:srgbClr val="58595C"/>
                  </a:solidFill>
                  <a:latin typeface="+mn-lt"/>
                  <a:ea typeface="+mn-ea"/>
                  <a:cs typeface="+mn-cs"/>
                </a:defRPr>
              </a:lvl5pPr>
              <a:lvl6pPr marL="335263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20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77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341"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lgn="ctr">
                <a:buClr>
                  <a:schemeClr val="accent1"/>
                </a:buClr>
              </a:pPr>
              <a:r>
                <a:rPr lang="en-AU" sz="1800" b="1" dirty="0">
                  <a:solidFill>
                    <a:srgbClr val="260046"/>
                  </a:solidFill>
                </a:rPr>
                <a:t>Fixed cover</a:t>
              </a:r>
              <a:endParaRPr lang="en-AU" sz="1800" dirty="0"/>
            </a:p>
          </p:txBody>
        </p:sp>
      </p:grpSp>
    </p:spTree>
    <p:extLst>
      <p:ext uri="{BB962C8B-B14F-4D97-AF65-F5344CB8AC3E}">
        <p14:creationId xmlns:p14="http://schemas.microsoft.com/office/powerpoint/2010/main" val="1614421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8810B97-0ED6-4307-8625-75C5AE3EEE6A}"/>
              </a:ext>
            </a:extLst>
          </p:cNvPr>
          <p:cNvSpPr>
            <a:spLocks noGrp="1"/>
          </p:cNvSpPr>
          <p:nvPr>
            <p:ph type="title"/>
          </p:nvPr>
        </p:nvSpPr>
        <p:spPr/>
        <p:txBody>
          <a:bodyPr/>
          <a:lstStyle/>
          <a:p>
            <a:r>
              <a:rPr lang="en-AU" altLang="en-US" dirty="0">
                <a:cs typeface="Arial" panose="020B0604020202020204" pitchFamily="34" charset="0"/>
              </a:rPr>
              <a:t>Work ratings</a:t>
            </a:r>
          </a:p>
        </p:txBody>
      </p:sp>
      <p:sp>
        <p:nvSpPr>
          <p:cNvPr id="3" name="Text Placeholder 2">
            <a:extLst>
              <a:ext uri="{FF2B5EF4-FFF2-40B4-BE49-F238E27FC236}">
                <a16:creationId xmlns:a16="http://schemas.microsoft.com/office/drawing/2014/main" id="{41046119-4731-694A-8E45-001CA3623862}"/>
              </a:ext>
            </a:extLst>
          </p:cNvPr>
          <p:cNvSpPr>
            <a:spLocks noGrp="1"/>
          </p:cNvSpPr>
          <p:nvPr>
            <p:ph type="body" sz="quarter" idx="10"/>
          </p:nvPr>
        </p:nvSpPr>
        <p:spPr>
          <a:xfrm>
            <a:off x="539750" y="1503000"/>
            <a:ext cx="5268218" cy="4797000"/>
          </a:xfrm>
        </p:spPr>
        <p:txBody>
          <a:bodyPr>
            <a:normAutofit/>
          </a:bodyPr>
          <a:lstStyle/>
          <a:p>
            <a:pPr lvl="1">
              <a:spcBef>
                <a:spcPts val="800"/>
              </a:spcBef>
              <a:spcAft>
                <a:spcPts val="1200"/>
              </a:spcAft>
              <a:buClr>
                <a:srgbClr val="EA4403"/>
              </a:buClr>
            </a:pPr>
            <a:r>
              <a:rPr lang="en-US" sz="2100" b="1" dirty="0">
                <a:solidFill>
                  <a:srgbClr val="260046"/>
                </a:solidFill>
              </a:rPr>
              <a:t>Blue Collar </a:t>
            </a:r>
          </a:p>
          <a:p>
            <a:pPr lvl="1">
              <a:spcBef>
                <a:spcPts val="800"/>
              </a:spcBef>
              <a:spcAft>
                <a:spcPts val="1200"/>
              </a:spcAft>
              <a:buClr>
                <a:srgbClr val="EA4403"/>
              </a:buClr>
            </a:pPr>
            <a:r>
              <a:rPr lang="en-US" sz="2100" b="1" dirty="0">
                <a:solidFill>
                  <a:srgbClr val="260046"/>
                </a:solidFill>
              </a:rPr>
              <a:t>White Collar</a:t>
            </a:r>
          </a:p>
          <a:p>
            <a:pPr lvl="1">
              <a:spcBef>
                <a:spcPts val="800"/>
              </a:spcBef>
              <a:spcAft>
                <a:spcPts val="1200"/>
              </a:spcAft>
              <a:buClr>
                <a:srgbClr val="EA4403"/>
              </a:buClr>
            </a:pPr>
            <a:r>
              <a:rPr lang="en-US" sz="2100" b="1" dirty="0">
                <a:solidFill>
                  <a:srgbClr val="260046"/>
                </a:solidFill>
              </a:rPr>
              <a:t>Professional</a:t>
            </a:r>
          </a:p>
          <a:p>
            <a:pPr marL="342000" indent="-342000">
              <a:spcBef>
                <a:spcPts val="800"/>
              </a:spcBef>
              <a:spcAft>
                <a:spcPts val="1200"/>
              </a:spcAft>
              <a:buClr>
                <a:srgbClr val="EA4403"/>
              </a:buClr>
              <a:buFont typeface="Arial" panose="020B0604020202020204" pitchFamily="34" charset="0"/>
              <a:buChar char="•"/>
            </a:pPr>
            <a:r>
              <a:rPr lang="en-US" sz="2100" dirty="0"/>
              <a:t>All new members are provided with </a:t>
            </a:r>
            <a:br>
              <a:rPr lang="en-US" sz="2100" dirty="0"/>
            </a:br>
            <a:r>
              <a:rPr lang="en-US" sz="2100" dirty="0"/>
              <a:t>a Blue Collar work rating when they join, unless the plan they are joining has a different work rating.</a:t>
            </a:r>
          </a:p>
        </p:txBody>
      </p:sp>
      <p:pic>
        <p:nvPicPr>
          <p:cNvPr id="7" name="Picture 6">
            <a:extLst>
              <a:ext uri="{FF2B5EF4-FFF2-40B4-BE49-F238E27FC236}">
                <a16:creationId xmlns:a16="http://schemas.microsoft.com/office/drawing/2014/main" id="{380CED3F-C878-4542-9056-E4A30130FB0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087888" y="558000"/>
            <a:ext cx="7006854" cy="5688690"/>
          </a:xfrm>
          <a:prstGeom prst="rect">
            <a:avLst/>
          </a:prstGeom>
        </p:spPr>
      </p:pic>
      <p:sp>
        <p:nvSpPr>
          <p:cNvPr id="5" name="Text Placeholder 18">
            <a:extLst>
              <a:ext uri="{FF2B5EF4-FFF2-40B4-BE49-F238E27FC236}">
                <a16:creationId xmlns:a16="http://schemas.microsoft.com/office/drawing/2014/main" id="{F91831D2-DABE-A5E3-CBF7-E744B09C6104}"/>
              </a:ext>
            </a:extLst>
          </p:cNvPr>
          <p:cNvSpPr>
            <a:spLocks noGrp="1"/>
          </p:cNvSpPr>
          <p:nvPr>
            <p:ph type="body" sz="quarter" idx="11"/>
          </p:nvPr>
        </p:nvSpPr>
        <p:spPr>
          <a:xfrm>
            <a:off x="539351" y="5882374"/>
            <a:ext cx="10464800" cy="615626"/>
          </a:xfrm>
        </p:spPr>
        <p:txBody>
          <a:bodyPr>
            <a:normAutofit/>
          </a:bodyPr>
          <a:lstStyle/>
          <a:p>
            <a:r>
              <a:rPr lang="en-AU" sz="1000" dirty="0">
                <a:solidFill>
                  <a:srgbClr val="616161"/>
                </a:solidFill>
              </a:rPr>
              <a:t>Terms and conditions apply. See the </a:t>
            </a:r>
            <a:r>
              <a:rPr lang="en-AU" sz="1000" i="1" dirty="0">
                <a:solidFill>
                  <a:srgbClr val="616161"/>
                </a:solidFill>
              </a:rPr>
              <a:t>Insurance in your super </a:t>
            </a:r>
            <a:r>
              <a:rPr lang="en-AU" sz="1000" dirty="0">
                <a:solidFill>
                  <a:srgbClr val="616161"/>
                </a:solidFill>
              </a:rPr>
              <a:t>guide for more information.</a:t>
            </a:r>
          </a:p>
        </p:txBody>
      </p:sp>
    </p:spTree>
    <p:extLst>
      <p:ext uri="{BB962C8B-B14F-4D97-AF65-F5344CB8AC3E}">
        <p14:creationId xmlns:p14="http://schemas.microsoft.com/office/powerpoint/2010/main" val="1459653927"/>
      </p:ext>
    </p:extLst>
  </p:cSld>
  <p:clrMapOvr>
    <a:masterClrMapping/>
  </p:clrMapOvr>
</p:sld>
</file>

<file path=ppt/theme/theme1.xml><?xml version="1.0" encoding="utf-8"?>
<a:theme xmlns:a="http://schemas.openxmlformats.org/drawingml/2006/main" name="Office Theme">
  <a:themeElements>
    <a:clrScheme name="Custom 5">
      <a:dk1>
        <a:srgbClr val="000000"/>
      </a:dk1>
      <a:lt1>
        <a:srgbClr val="FFFFFF"/>
      </a:lt1>
      <a:dk2>
        <a:srgbClr val="3E3935"/>
      </a:dk2>
      <a:lt2>
        <a:srgbClr val="8A8A8D"/>
      </a:lt2>
      <a:accent1>
        <a:srgbClr val="EA4403"/>
      </a:accent1>
      <a:accent2>
        <a:srgbClr val="260046"/>
      </a:accent2>
      <a:accent3>
        <a:srgbClr val="EDE1B5"/>
      </a:accent3>
      <a:accent4>
        <a:srgbClr val="2E2E2E"/>
      </a:accent4>
      <a:accent5>
        <a:srgbClr val="FFE100"/>
      </a:accent5>
      <a:accent6>
        <a:srgbClr val="F06C59"/>
      </a:accent6>
      <a:hlink>
        <a:srgbClr val="260046"/>
      </a:hlink>
      <a:folHlink>
        <a:srgbClr val="0488C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ustr Super theme 478_v2">
  <a:themeElements>
    <a:clrScheme name="Custom 6">
      <a:dk1>
        <a:srgbClr val="000000"/>
      </a:dk1>
      <a:lt1>
        <a:srgbClr val="FFFFFF"/>
      </a:lt1>
      <a:dk2>
        <a:srgbClr val="3E3935"/>
      </a:dk2>
      <a:lt2>
        <a:srgbClr val="8A8A8D"/>
      </a:lt2>
      <a:accent1>
        <a:srgbClr val="EA4403"/>
      </a:accent1>
      <a:accent2>
        <a:srgbClr val="260046"/>
      </a:accent2>
      <a:accent3>
        <a:srgbClr val="EDE1B5"/>
      </a:accent3>
      <a:accent4>
        <a:srgbClr val="2E2E2E"/>
      </a:accent4>
      <a:accent5>
        <a:srgbClr val="FFE100"/>
      </a:accent5>
      <a:accent6>
        <a:srgbClr val="F06C59"/>
      </a:accent6>
      <a:hlink>
        <a:srgbClr val="260046"/>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ustr Super theme 478_v2" id="{6E87C053-A476-6440-80CF-6166444673C1}" vid="{A77B5DA5-8346-C645-B9C0-BFCCB3FACA7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A4A60AEF8EBEB4FB42063BD543438F5" ma:contentTypeVersion="12" ma:contentTypeDescription="Create a new document." ma:contentTypeScope="" ma:versionID="7c0fa3004a47b2ba6a943005c5350140">
  <xsd:schema xmlns:xsd="http://www.w3.org/2001/XMLSchema" xmlns:xs="http://www.w3.org/2001/XMLSchema" xmlns:p="http://schemas.microsoft.com/office/2006/metadata/properties" xmlns:ns2="05c3b009-07a7-41e1-9067-dad62aaf44d0" xmlns:ns3="e08e743e-b7b8-47bd-8f20-b54c8f39f9b2" targetNamespace="http://schemas.microsoft.com/office/2006/metadata/properties" ma:root="true" ma:fieldsID="43f19346d94a3748517b823cf5b612d2" ns2:_="" ns3:_="">
    <xsd:import namespace="05c3b009-07a7-41e1-9067-dad62aaf44d0"/>
    <xsd:import namespace="e08e743e-b7b8-47bd-8f20-b54c8f39f9b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AutoTags" minOccurs="0"/>
                <xsd:element ref="ns3:MediaLengthInSeconds"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2:SharedWithUsers" minOccurs="0"/>
                <xsd:element ref="ns2:SharedWithDetail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c3b009-07a7-41e1-9067-dad62aaf44d0"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08e743e-b7b8-47bd-8f20-b54c8f39f9b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OCR" ma:index="22"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dlc_DocId xmlns="05c3b009-07a7-41e1-9067-dad62aaf44d0">MEM020-1288078910-40426</_dlc_DocId>
    <_dlc_DocIdUrl xmlns="05c3b009-07a7-41e1-9067-dad62aaf44d0">
      <Url>https://australiansuper.sharepoint.com/teams/MEMMarketing/_layouts/15/DocIdRedir.aspx?ID=MEM020-1288078910-40426</Url>
      <Description>MEM020-1288078910-40426</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30304D0A-64BD-4D01-9006-68FB9AD8B7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c3b009-07a7-41e1-9067-dad62aaf44d0"/>
    <ds:schemaRef ds:uri="e08e743e-b7b8-47bd-8f20-b54c8f39f9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74E40C0-77C1-4F8F-A876-FAB36B0D1AA9}">
  <ds:schemaRefs>
    <ds:schemaRef ds:uri="http://schemas.microsoft.com/office/2006/documentManagement/types"/>
    <ds:schemaRef ds:uri="http://purl.org/dc/elements/1.1/"/>
    <ds:schemaRef ds:uri="7f7bd282-3b55-4be5-8d90-a43287706d73"/>
    <ds:schemaRef ds:uri="http://schemas.microsoft.com/office/infopath/2007/PartnerControls"/>
    <ds:schemaRef ds:uri="http://schemas.microsoft.com/office/2006/metadata/properties"/>
    <ds:schemaRef ds:uri="http://schemas.openxmlformats.org/package/2006/metadata/core-properties"/>
    <ds:schemaRef ds:uri="http://www.w3.org/XML/1998/namespace"/>
    <ds:schemaRef ds:uri="http://purl.org/dc/dcmitype/"/>
    <ds:schemaRef ds:uri="c5064bf2-310c-4cc7-a1bf-7de2b6fc5997"/>
    <ds:schemaRef ds:uri="2e38548d-c34f-4b92-b5e4-1a6d88eeb1ff"/>
    <ds:schemaRef ds:uri="http://purl.org/dc/terms/"/>
    <ds:schemaRef ds:uri="05c3b009-07a7-41e1-9067-dad62aaf44d0"/>
  </ds:schemaRefs>
</ds:datastoreItem>
</file>

<file path=customXml/itemProps3.xml><?xml version="1.0" encoding="utf-8"?>
<ds:datastoreItem xmlns:ds="http://schemas.openxmlformats.org/officeDocument/2006/customXml" ds:itemID="{2394A9FF-B33D-40B6-9F54-A500DBE545B0}">
  <ds:schemaRefs>
    <ds:schemaRef ds:uri="http://schemas.microsoft.com/sharepoint/v3/contenttype/forms"/>
  </ds:schemaRefs>
</ds:datastoreItem>
</file>

<file path=customXml/itemProps4.xml><?xml version="1.0" encoding="utf-8"?>
<ds:datastoreItem xmlns:ds="http://schemas.openxmlformats.org/officeDocument/2006/customXml" ds:itemID="{7B1C347F-BB9C-4157-9C39-DB94B99C6202}">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0</TotalTime>
  <Words>1617</Words>
  <Application>Microsoft Office PowerPoint</Application>
  <PresentationFormat>Widescreen</PresentationFormat>
  <Paragraphs>142</Paragraphs>
  <Slides>12</Slides>
  <Notes>12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12</vt:i4>
      </vt:variant>
    </vt:vector>
  </HeadingPairs>
  <TitlesOfParts>
    <vt:vector size="17" baseType="lpstr">
      <vt:lpstr>Arial</vt:lpstr>
      <vt:lpstr>Calibri</vt:lpstr>
      <vt:lpstr>System Font Regular</vt:lpstr>
      <vt:lpstr>Office Theme</vt:lpstr>
      <vt:lpstr>Austr Super theme 478_v2</vt:lpstr>
      <vt:lpstr>Our  insurance  </vt:lpstr>
      <vt:lpstr>Types of cover</vt:lpstr>
      <vt:lpstr>Automatic cover when  your clients join the  AustralianSuper Plan</vt:lpstr>
      <vt:lpstr>Age-based cover – Death &amp; TPD</vt:lpstr>
      <vt:lpstr>Age-based cover – Income protection</vt:lpstr>
      <vt:lpstr>Increase cover when joining</vt:lpstr>
      <vt:lpstr>Members under age 25</vt:lpstr>
      <vt:lpstr>Death &amp; TPD cover design options</vt:lpstr>
      <vt:lpstr>Work ratings</vt:lpstr>
      <vt:lpstr>Support  for you</vt:lpstr>
      <vt:lpstr>PowerPoint Presentation</vt:lpstr>
      <vt:lpstr>It’s Australian. It’s super. And it’s yours.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Setting your super up for success</dc:title>
  <dc:creator>Davis, Lauren</dc:creator>
  <cp:lastModifiedBy>Ant Cummins</cp:lastModifiedBy>
  <cp:revision>1130</cp:revision>
  <dcterms:created xsi:type="dcterms:W3CDTF">2020-03-27T01:34:42Z</dcterms:created>
  <dcterms:modified xsi:type="dcterms:W3CDTF">2022-09-12T00:43:15Z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716faf-1e7d-4a5b-95e3-d997bb133f5e_Enabled">
    <vt:lpwstr>true</vt:lpwstr>
  </property>
  <property fmtid="{D5CDD505-2E9C-101B-9397-08002B2CF9AE}" pid="3" name="MSIP_Label_5e716faf-1e7d-4a5b-95e3-d997bb133f5e_SetDate">
    <vt:lpwstr>2021-07-06T10:38:43Z</vt:lpwstr>
  </property>
  <property fmtid="{D5CDD505-2E9C-101B-9397-08002B2CF9AE}" pid="4" name="MSIP_Label_5e716faf-1e7d-4a5b-95e3-d997bb133f5e_Method">
    <vt:lpwstr>Standard</vt:lpwstr>
  </property>
  <property fmtid="{D5CDD505-2E9C-101B-9397-08002B2CF9AE}" pid="5" name="MSIP_Label_5e716faf-1e7d-4a5b-95e3-d997bb133f5e_Name">
    <vt:lpwstr>Internal</vt:lpwstr>
  </property>
  <property fmtid="{D5CDD505-2E9C-101B-9397-08002B2CF9AE}" pid="6" name="MSIP_Label_5e716faf-1e7d-4a5b-95e3-d997bb133f5e_SiteId">
    <vt:lpwstr>2e2e956a-b164-4b2b-904b-0be8fefb4b4b</vt:lpwstr>
  </property>
  <property fmtid="{D5CDD505-2E9C-101B-9397-08002B2CF9AE}" pid="7" name="MSIP_Label_5e716faf-1e7d-4a5b-95e3-d997bb133f5e_ActionId">
    <vt:lpwstr>746bcb19-845b-40ca-b850-e14ce771932d</vt:lpwstr>
  </property>
  <property fmtid="{D5CDD505-2E9C-101B-9397-08002B2CF9AE}" pid="8" name="MSIP_Label_5e716faf-1e7d-4a5b-95e3-d997bb133f5e_ContentBits">
    <vt:lpwstr>0</vt:lpwstr>
  </property>
  <property fmtid="{D5CDD505-2E9C-101B-9397-08002B2CF9AE}" pid="9" name="ContentTypeId">
    <vt:lpwstr>0x0101007A4A60AEF8EBEB4FB42063BD543438F5</vt:lpwstr>
  </property>
  <property fmtid="{D5CDD505-2E9C-101B-9397-08002B2CF9AE}" pid="10" name="_dlc_DocIdItemGuid">
    <vt:lpwstr>5a7843e2-fc42-48a4-b9bc-b1d3026f514e</vt:lpwstr>
  </property>
  <property fmtid="{D5CDD505-2E9C-101B-9397-08002B2CF9AE}" pid="11" name="DocStatus">
    <vt:lpwstr>2;#Draft|383b51e0-c072-468e-973a-6bd9488373f5</vt:lpwstr>
  </property>
  <property fmtid="{D5CDD505-2E9C-101B-9397-08002B2CF9AE}" pid="12" name="KeyTerms">
    <vt:lpwstr>3;#TO BE CLASSIFIED|74a203e1-8c99-408b-99ed-e3ecd8a528f5</vt:lpwstr>
  </property>
  <property fmtid="{D5CDD505-2E9C-101B-9397-08002B2CF9AE}" pid="13" name="DocType">
    <vt:lpwstr/>
  </property>
</Properties>
</file>