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95" r:id="rId6"/>
    <p:sldMasterId id="2147483733" r:id="rId7"/>
  </p:sldMasterIdLst>
  <p:notesMasterIdLst>
    <p:notesMasterId r:id="rId16"/>
  </p:notesMasterIdLst>
  <p:handoutMasterIdLst>
    <p:handoutMasterId r:id="rId17"/>
  </p:handoutMasterIdLst>
  <p:sldIdLst>
    <p:sldId id="1982" r:id="rId8"/>
    <p:sldId id="1762" r:id="rId9"/>
    <p:sldId id="1944" r:id="rId10"/>
    <p:sldId id="1983" r:id="rId11"/>
    <p:sldId id="1984" r:id="rId12"/>
    <p:sldId id="914" r:id="rId13"/>
    <p:sldId id="341" r:id="rId14"/>
    <p:sldId id="1746" r:id="rId15"/>
  </p:sldIdLst>
  <p:sldSz cx="12192000" cy="6858000"/>
  <p:notesSz cx="9926638" cy="6797675"/>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54" userDrawn="1">
          <p15:clr>
            <a:srgbClr val="A4A3A4"/>
          </p15:clr>
        </p15:guide>
        <p15:guide id="2" pos="3840" userDrawn="1">
          <p15:clr>
            <a:srgbClr val="A4A3A4"/>
          </p15:clr>
        </p15:guide>
        <p15:guide id="3" pos="2842" userDrawn="1">
          <p15:clr>
            <a:srgbClr val="A4A3A4"/>
          </p15:clr>
        </p15:guide>
        <p15:guide id="4" orient="horz" pos="135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CB079C-AC0A-251E-EABD-96D33FAEFDFA}" name="Harrison, Emma" initials="HE" userId="S::Eharrison@australiansuper.com::0469b2ab-619a-4e9e-be12-efb29622488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ka, Radhika" initials="JR" lastIdx="15" clrIdx="0">
    <p:extLst>
      <p:ext uri="{19B8F6BF-5375-455C-9EA6-DF929625EA0E}">
        <p15:presenceInfo xmlns:p15="http://schemas.microsoft.com/office/powerpoint/2012/main" userId="Julka, Radhika" providerId="None"/>
      </p:ext>
    </p:extLst>
  </p:cmAuthor>
  <p:cmAuthor id="2" name="Zuber, Kathryn" initials="ZK" lastIdx="62" clrIdx="1">
    <p:extLst>
      <p:ext uri="{19B8F6BF-5375-455C-9EA6-DF929625EA0E}">
        <p15:presenceInfo xmlns:p15="http://schemas.microsoft.com/office/powerpoint/2012/main" userId="S-1-5-21-1906026825-4104490995-301936083-16583" providerId="AD"/>
      </p:ext>
    </p:extLst>
  </p:cmAuthor>
  <p:cmAuthor id="3" name="Beeson, Dale" initials="BD" lastIdx="27" clrIdx="2">
    <p:extLst>
      <p:ext uri="{19B8F6BF-5375-455C-9EA6-DF929625EA0E}">
        <p15:presenceInfo xmlns:p15="http://schemas.microsoft.com/office/powerpoint/2012/main" userId="Beeson, Dale" providerId="None"/>
      </p:ext>
    </p:extLst>
  </p:cmAuthor>
  <p:cmAuthor id="4" name="Zuber, Kathryn" initials="ZK [2]" lastIdx="26" clrIdx="3">
    <p:extLst>
      <p:ext uri="{19B8F6BF-5375-455C-9EA6-DF929625EA0E}">
        <p15:presenceInfo xmlns:p15="http://schemas.microsoft.com/office/powerpoint/2012/main" userId="Zuber, Kathryn" providerId="None"/>
      </p:ext>
    </p:extLst>
  </p:cmAuthor>
  <p:cmAuthor id="5" name="Wong, Andrew" initials="WA" lastIdx="28" clrIdx="4">
    <p:extLst>
      <p:ext uri="{19B8F6BF-5375-455C-9EA6-DF929625EA0E}">
        <p15:presenceInfo xmlns:p15="http://schemas.microsoft.com/office/powerpoint/2012/main" userId="S-1-5-21-1906026825-4104490995-301936083-30477" providerId="AD"/>
      </p:ext>
    </p:extLst>
  </p:cmAuthor>
  <p:cmAuthor id="6" name="Kelsey, Shona" initials="KS [2]" lastIdx="3" clrIdx="5">
    <p:extLst>
      <p:ext uri="{19B8F6BF-5375-455C-9EA6-DF929625EA0E}">
        <p15:presenceInfo xmlns:p15="http://schemas.microsoft.com/office/powerpoint/2012/main" userId="S-1-5-21-1906026825-4104490995-301936083-11810" providerId="AD"/>
      </p:ext>
    </p:extLst>
  </p:cmAuthor>
  <p:cmAuthor id="7" name="Velilla, Regina" initials="VR" lastIdx="13" clrIdx="6">
    <p:extLst>
      <p:ext uri="{19B8F6BF-5375-455C-9EA6-DF929625EA0E}">
        <p15:presenceInfo xmlns:p15="http://schemas.microsoft.com/office/powerpoint/2012/main" userId="S::RVelilla@australiansuper.com::3fb6f726-12b0-427b-838e-d50e4bf33af5" providerId="AD"/>
      </p:ext>
    </p:extLst>
  </p:cmAuthor>
  <p:cmAuthor id="8" name="Gauci, Melissa" initials="GM" lastIdx="75" clrIdx="7">
    <p:extLst>
      <p:ext uri="{19B8F6BF-5375-455C-9EA6-DF929625EA0E}">
        <p15:presenceInfo xmlns:p15="http://schemas.microsoft.com/office/powerpoint/2012/main" userId="S::MGauci@australiansuper.com::fa9a07e1-55ef-4d55-b75d-94c39d0f3019" providerId="AD"/>
      </p:ext>
    </p:extLst>
  </p:cmAuthor>
  <p:cmAuthor id="9" name="Fiona Catt" initials="FC" lastIdx="7" clrIdx="8">
    <p:extLst>
      <p:ext uri="{19B8F6BF-5375-455C-9EA6-DF929625EA0E}">
        <p15:presenceInfo xmlns:p15="http://schemas.microsoft.com/office/powerpoint/2012/main" userId="d3ea8824bad014e3" providerId="Windows Live"/>
      </p:ext>
    </p:extLst>
  </p:cmAuthor>
  <p:cmAuthor id="10" name="Giudice, Penny" initials="GP [2]" lastIdx="46" clrIdx="9">
    <p:extLst>
      <p:ext uri="{19B8F6BF-5375-455C-9EA6-DF929625EA0E}">
        <p15:presenceInfo xmlns:p15="http://schemas.microsoft.com/office/powerpoint/2012/main" userId="S::PGiudice@australiansuper.com::cbed4190-156f-4be7-ae8e-7f1d1c1edcdd" providerId="AD"/>
      </p:ext>
    </p:extLst>
  </p:cmAuthor>
  <p:cmAuthor id="11" name="Kermanidis, Maria" initials="KM" lastIdx="18" clrIdx="10">
    <p:extLst>
      <p:ext uri="{19B8F6BF-5375-455C-9EA6-DF929625EA0E}">
        <p15:presenceInfo xmlns:p15="http://schemas.microsoft.com/office/powerpoint/2012/main" userId="S::MKermanidis@australiansuper.com::b6da2093-3d70-4dc2-bdbf-54f5f97cc5b9" providerId="AD"/>
      </p:ext>
    </p:extLst>
  </p:cmAuthor>
  <p:cmAuthor id="12" name="Davis, Lauren" initials="DL" lastIdx="49" clrIdx="11">
    <p:extLst>
      <p:ext uri="{19B8F6BF-5375-455C-9EA6-DF929625EA0E}">
        <p15:presenceInfo xmlns:p15="http://schemas.microsoft.com/office/powerpoint/2012/main" userId="S::LDavis@australiansuper.com::c3d138d7-5559-4810-a7e4-e456ee16fbec" providerId="AD"/>
      </p:ext>
    </p:extLst>
  </p:cmAuthor>
  <p:cmAuthor id="13" name="Harrison, Emma" initials="HE" lastIdx="53" clrIdx="12">
    <p:extLst>
      <p:ext uri="{19B8F6BF-5375-455C-9EA6-DF929625EA0E}">
        <p15:presenceInfo xmlns:p15="http://schemas.microsoft.com/office/powerpoint/2012/main" userId="S::Eharrison@australiansuper.com::0469b2ab-619a-4e9e-be12-efb29622488c" providerId="AD"/>
      </p:ext>
    </p:extLst>
  </p:cmAuthor>
  <p:cmAuthor id="14" name="Laine Warwick" initials="LW" lastIdx="1" clrIdx="13">
    <p:extLst>
      <p:ext uri="{19B8F6BF-5375-455C-9EA6-DF929625EA0E}">
        <p15:presenceInfo xmlns:p15="http://schemas.microsoft.com/office/powerpoint/2012/main" userId="55dc9648ccc3a9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0046"/>
    <a:srgbClr val="2C3581"/>
    <a:srgbClr val="EA4403"/>
    <a:srgbClr val="F6F0DA"/>
    <a:srgbClr val="53565A"/>
    <a:srgbClr val="EDE1B5"/>
    <a:srgbClr val="58595C"/>
    <a:srgbClr val="E1EDF9"/>
    <a:srgbClr val="DFE1DF"/>
    <a:srgbClr val="2E32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26" autoAdjust="0"/>
    <p:restoredTop sz="61655" autoAdjust="0"/>
  </p:normalViewPr>
  <p:slideViewPr>
    <p:cSldViewPr>
      <p:cViewPr varScale="1">
        <p:scale>
          <a:sx n="99" d="100"/>
          <a:sy n="99" d="100"/>
        </p:scale>
        <p:origin x="2860" y="64"/>
      </p:cViewPr>
      <p:guideLst>
        <p:guide orient="horz" pos="3854"/>
        <p:guide pos="3840"/>
        <p:guide pos="2842"/>
        <p:guide orient="horz" pos="1356"/>
      </p:guideLst>
    </p:cSldViewPr>
  </p:slideViewPr>
  <p:notesTextViewPr>
    <p:cViewPr>
      <p:scale>
        <a:sx n="3" d="2"/>
        <a:sy n="3" d="2"/>
      </p:scale>
      <p:origin x="0" y="0"/>
    </p:cViewPr>
  </p:notesTextViewPr>
  <p:sorterViewPr>
    <p:cViewPr varScale="1">
      <p:scale>
        <a:sx n="1" d="1"/>
        <a:sy n="1" d="1"/>
      </p:scale>
      <p:origin x="0" y="-22440"/>
    </p:cViewPr>
  </p:sorterViewPr>
  <p:notesViewPr>
    <p:cSldViewPr>
      <p:cViewPr varScale="1">
        <p:scale>
          <a:sx n="84" d="100"/>
          <a:sy n="84" d="100"/>
        </p:scale>
        <p:origin x="1205" y="8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5" Type="http://schemas.openxmlformats.org/officeDocument/2006/relationships/slideMaster" Target="slideMasters/slideMaster1.xml"/><Relationship Id="rId15" Type="http://schemas.openxmlformats.org/officeDocument/2006/relationships/slide" Target="slides/slide8.xml"/><Relationship Id="rId23" Type="http://schemas.microsoft.com/office/2018/10/relationships/authors" Target="authors.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1BD9F644-187A-450C-B028-2878AFA95EEC}" type="datetimeFigureOut">
              <a:rPr lang="en-AU" smtClean="0"/>
              <a:t>12/09/2022</a:t>
            </a:fld>
            <a:endParaRPr lang="en-AU"/>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C8C986E7-7A82-4346-88EE-0CE0E40F26EA}" type="slidenum">
              <a:rPr lang="en-AU" smtClean="0"/>
              <a:t>‹#›</a:t>
            </a:fld>
            <a:endParaRPr lang="en-AU"/>
          </a:p>
        </p:txBody>
      </p:sp>
    </p:spTree>
    <p:extLst>
      <p:ext uri="{BB962C8B-B14F-4D97-AF65-F5344CB8AC3E}">
        <p14:creationId xmlns:p14="http://schemas.microsoft.com/office/powerpoint/2010/main" val="3092663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E6DC46CE-C3BA-4000-BF9C-7087440AF1BD}" type="datetimeFigureOut">
              <a:rPr lang="en-AU" smtClean="0"/>
              <a:t>12/09/2022</a:t>
            </a:fld>
            <a:endParaRPr lang="en-AU"/>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4065EDA2-CF89-4472-8CAA-3635E46D8ECC}" type="slidenum">
              <a:rPr lang="en-AU" smtClean="0"/>
              <a:t>‹#›</a:t>
            </a:fld>
            <a:endParaRPr lang="en-AU"/>
          </a:p>
        </p:txBody>
      </p:sp>
    </p:spTree>
    <p:extLst>
      <p:ext uri="{BB962C8B-B14F-4D97-AF65-F5344CB8AC3E}">
        <p14:creationId xmlns:p14="http://schemas.microsoft.com/office/powerpoint/2010/main" val="4009154256"/>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07B0180-3CC3-4BAB-8366-37D62F9F5B63}" type="slidenum">
              <a:rPr lang="en-AU" smtClean="0"/>
              <a:t>1</a:t>
            </a:fld>
            <a:endParaRPr lang="en-AU"/>
          </a:p>
        </p:txBody>
      </p:sp>
    </p:spTree>
    <p:extLst>
      <p:ext uri="{BB962C8B-B14F-4D97-AF65-F5344CB8AC3E}">
        <p14:creationId xmlns:p14="http://schemas.microsoft.com/office/powerpoint/2010/main" val="1310044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buClr>
                <a:srgbClr val="FF8300"/>
              </a:buClr>
            </a:pPr>
            <a:r>
              <a:rPr lang="en-AU" sz="1600" b="1" dirty="0">
                <a:solidFill>
                  <a:srgbClr val="8A8A8D"/>
                </a:solidFill>
              </a:rPr>
              <a:t>What they do</a:t>
            </a:r>
          </a:p>
          <a:p>
            <a:pPr>
              <a:spcAft>
                <a:spcPts val="1600"/>
              </a:spcAft>
              <a:buClr>
                <a:srgbClr val="FF8300"/>
              </a:buClr>
            </a:pPr>
            <a:r>
              <a:rPr lang="en-AU" sz="1600" dirty="0">
                <a:solidFill>
                  <a:srgbClr val="8A8A8D"/>
                </a:solidFill>
              </a:rPr>
              <a:t>Fund and Product experts who develop and maintain one-on-one relationships with external licensees and advisers who partner with us</a:t>
            </a:r>
          </a:p>
          <a:p>
            <a:pPr>
              <a:spcAft>
                <a:spcPts val="600"/>
              </a:spcAft>
              <a:buClr>
                <a:srgbClr val="FF8300"/>
              </a:buClr>
            </a:pPr>
            <a:r>
              <a:rPr lang="en-AU" sz="1600" b="1" dirty="0">
                <a:solidFill>
                  <a:srgbClr val="8A8A8D"/>
                </a:solidFill>
              </a:rPr>
              <a:t>Objectives</a:t>
            </a:r>
          </a:p>
          <a:p>
            <a:pPr marL="285750" indent="-285750">
              <a:spcAft>
                <a:spcPts val="1600"/>
              </a:spcAft>
              <a:buClr>
                <a:srgbClr val="FF8300"/>
              </a:buClr>
              <a:buFont typeface="System Font Regular"/>
              <a:buChar char="–"/>
            </a:pPr>
            <a:r>
              <a:rPr lang="en-AU" sz="1600" dirty="0">
                <a:solidFill>
                  <a:srgbClr val="8A8A8D"/>
                </a:solidFill>
              </a:rPr>
              <a:t>increase the number of new members joining the Fund on the recommendation of an Adviser</a:t>
            </a:r>
          </a:p>
          <a:p>
            <a:pPr marL="285750" indent="-285750">
              <a:spcAft>
                <a:spcPts val="1600"/>
              </a:spcAft>
              <a:buClr>
                <a:srgbClr val="FF8300"/>
              </a:buClr>
              <a:buFont typeface="System Font Regular"/>
              <a:buChar char="–"/>
            </a:pPr>
            <a:r>
              <a:rPr lang="en-AU" sz="1600" dirty="0">
                <a:solidFill>
                  <a:srgbClr val="8A8A8D"/>
                </a:solidFill>
              </a:rPr>
              <a:t>retain members under advice by moving from Accumulation to the Choice Income (retirement) phase</a:t>
            </a:r>
            <a:endParaRPr lang="en-AU" altLang="en-US" dirty="0"/>
          </a:p>
          <a:p>
            <a:endParaRPr lang="en-US" dirty="0"/>
          </a:p>
        </p:txBody>
      </p:sp>
      <p:sp>
        <p:nvSpPr>
          <p:cNvPr id="4" name="Slide Number Placeholder 3"/>
          <p:cNvSpPr>
            <a:spLocks noGrp="1"/>
          </p:cNvSpPr>
          <p:nvPr>
            <p:ph type="sldNum" sz="quarter" idx="5"/>
          </p:nvPr>
        </p:nvSpPr>
        <p:spPr/>
        <p:txBody>
          <a:bodyPr/>
          <a:lstStyle/>
          <a:p>
            <a:fld id="{9A6F4B99-2C8F-4F76-A5CE-4A202BEFEBC2}" type="slidenum">
              <a:rPr lang="en-AU" smtClean="0"/>
              <a:t>2</a:t>
            </a:fld>
            <a:endParaRPr lang="en-AU"/>
          </a:p>
        </p:txBody>
      </p:sp>
    </p:spTree>
    <p:extLst>
      <p:ext uri="{BB962C8B-B14F-4D97-AF65-F5344CB8AC3E}">
        <p14:creationId xmlns:p14="http://schemas.microsoft.com/office/powerpoint/2010/main" val="2433140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AU" altLang="en-US" dirty="0" err="1"/>
              <a:t>AustralianSuper</a:t>
            </a:r>
            <a:r>
              <a:rPr lang="en-AU" altLang="en-US" dirty="0"/>
              <a:t> aims to provide help and advice to members as they need it. And We do this in 3 main ways.</a:t>
            </a:r>
          </a:p>
          <a:p>
            <a:pPr>
              <a:spcBef>
                <a:spcPct val="0"/>
              </a:spcBef>
            </a:pPr>
            <a:endParaRPr lang="en-AU" altLang="en-US" dirty="0"/>
          </a:p>
          <a:p>
            <a:pPr>
              <a:spcBef>
                <a:spcPct val="0"/>
              </a:spcBef>
            </a:pPr>
            <a:r>
              <a:rPr lang="en-AU" altLang="en-US" dirty="0"/>
              <a:t>Online via our website, which has a range of tools and calculators, and information about </a:t>
            </a:r>
            <a:r>
              <a:rPr lang="en-AU" altLang="en-US" dirty="0" err="1"/>
              <a:t>AustralianSuper</a:t>
            </a:r>
            <a:r>
              <a:rPr lang="en-AU" altLang="en-US" dirty="0"/>
              <a:t> and super in general.</a:t>
            </a:r>
          </a:p>
          <a:p>
            <a:pPr>
              <a:spcBef>
                <a:spcPct val="0"/>
              </a:spcBef>
            </a:pPr>
            <a:endParaRPr lang="en-AU" altLang="en-US" dirty="0"/>
          </a:p>
          <a:p>
            <a:pPr>
              <a:spcBef>
                <a:spcPct val="0"/>
              </a:spcBef>
            </a:pPr>
            <a:r>
              <a:rPr lang="en-AU" altLang="en-US" dirty="0"/>
              <a:t>We also offer our members access to financial advice over the phone with qualified financial planners who can help you with single issue advice about your </a:t>
            </a:r>
            <a:r>
              <a:rPr lang="en-AU" altLang="en-US" dirty="0" err="1"/>
              <a:t>AustralianSuper</a:t>
            </a:r>
            <a:r>
              <a:rPr lang="en-AU" altLang="en-US" dirty="0"/>
              <a:t> account, such as contribution advice or maybe how my super should be invested or even how much insurance should I have.</a:t>
            </a:r>
          </a:p>
          <a:p>
            <a:pPr>
              <a:spcBef>
                <a:spcPct val="0"/>
              </a:spcBef>
            </a:pPr>
            <a:endParaRPr lang="en-AU" altLang="en-US" dirty="0"/>
          </a:p>
          <a:p>
            <a:pPr>
              <a:spcBef>
                <a:spcPct val="0"/>
              </a:spcBef>
            </a:pPr>
            <a:r>
              <a:rPr lang="en-AU" altLang="en-US" dirty="0"/>
              <a:t>This advice is provided at no additional cost to members  - its cost is included in the member fee that we all pay. So I would suggest that to get best value from your </a:t>
            </a:r>
            <a:r>
              <a:rPr lang="en-AU" altLang="en-US" dirty="0" err="1"/>
              <a:t>AustralianSuper</a:t>
            </a:r>
            <a:r>
              <a:rPr lang="en-AU" altLang="en-US" dirty="0"/>
              <a:t> membership it makes sense to seek advice as you need it.</a:t>
            </a:r>
          </a:p>
          <a:p>
            <a:pPr>
              <a:spcBef>
                <a:spcPct val="0"/>
              </a:spcBef>
            </a:pPr>
            <a:endParaRPr lang="en-AU" altLang="en-US" dirty="0"/>
          </a:p>
          <a:p>
            <a:pPr>
              <a:spcBef>
                <a:spcPct val="0"/>
              </a:spcBef>
            </a:pPr>
            <a:r>
              <a:rPr lang="en-AU" altLang="en-US" dirty="0"/>
              <a:t>I will just note that phone advice for retirement or transition to retirement has a small fee.</a:t>
            </a:r>
          </a:p>
          <a:p>
            <a:pPr>
              <a:spcBef>
                <a:spcPct val="0"/>
              </a:spcBef>
            </a:pPr>
            <a:endParaRPr lang="en-AU" altLang="en-US" dirty="0"/>
          </a:p>
          <a:p>
            <a:pPr>
              <a:spcBef>
                <a:spcPct val="0"/>
              </a:spcBef>
            </a:pPr>
            <a:r>
              <a:rPr lang="en-AU" altLang="en-US" dirty="0"/>
              <a:t>For those members that would prefer to meet with an adviser, or maybe have more complex issues, </a:t>
            </a:r>
            <a:r>
              <a:rPr lang="en-AU" altLang="en-US" dirty="0" err="1"/>
              <a:t>AustralianSuper</a:t>
            </a:r>
            <a:r>
              <a:rPr lang="en-AU" altLang="en-US" dirty="0"/>
              <a:t> also offers access to financial planners based in our offices around Australia. This advice is usually provided with face to face meetings, or virtual internet based meetings. This financial advice service is at members own expense.</a:t>
            </a:r>
          </a:p>
          <a:p>
            <a:pPr>
              <a:spcBef>
                <a:spcPct val="0"/>
              </a:spcBef>
            </a:pPr>
            <a:endParaRPr lang="en-AU" altLang="en-US" dirty="0"/>
          </a:p>
          <a:p>
            <a:pPr>
              <a:spcBef>
                <a:spcPct val="0"/>
              </a:spcBef>
            </a:pPr>
            <a:r>
              <a:rPr lang="en-AU" altLang="en-US" dirty="0"/>
              <a:t>You can also access advice in your local area with a  registered financial adviser. You can find all of the advice options through our find an adviser tool. </a:t>
            </a:r>
          </a:p>
          <a:p>
            <a:pPr>
              <a:spcBef>
                <a:spcPct val="0"/>
              </a:spcBef>
            </a:pPr>
            <a:endParaRPr lang="en-AU"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9A6F4B99-2C8F-4F76-A5CE-4A202BEFEBC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3140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AU" sz="1600" dirty="0">
                <a:solidFill>
                  <a:srgbClr val="8A8A8D"/>
                </a:solidFill>
              </a:rPr>
              <a:t>A tools and resources site for our Adviser network, that includes forms, </a:t>
            </a:r>
            <a:br>
              <a:rPr lang="en-AU" sz="1600" dirty="0">
                <a:solidFill>
                  <a:srgbClr val="8A8A8D"/>
                </a:solidFill>
              </a:rPr>
            </a:br>
            <a:r>
              <a:rPr lang="en-AU" sz="1600" dirty="0">
                <a:solidFill>
                  <a:srgbClr val="8A8A8D"/>
                </a:solidFill>
              </a:rPr>
              <a:t>fact sheets, PDSs, join forms, investment information and more:</a:t>
            </a:r>
          </a:p>
          <a:p>
            <a:pPr>
              <a:spcAft>
                <a:spcPts val="0"/>
              </a:spcAft>
            </a:pPr>
            <a:r>
              <a:rPr lang="en-AU" sz="1600" b="1" dirty="0">
                <a:solidFill>
                  <a:schemeClr val="bg1">
                    <a:lumMod val="50000"/>
                  </a:schemeClr>
                </a:solidFill>
              </a:rPr>
              <a:t>australiansuper.com/</a:t>
            </a:r>
            <a:r>
              <a:rPr lang="en-AU" sz="1600" b="1" dirty="0" err="1">
                <a:solidFill>
                  <a:schemeClr val="bg1">
                    <a:lumMod val="50000"/>
                  </a:schemeClr>
                </a:solidFill>
              </a:rPr>
              <a:t>AdviserResources</a:t>
            </a:r>
            <a:r>
              <a:rPr lang="en-AU" sz="1600" b="1" dirty="0">
                <a:solidFill>
                  <a:schemeClr val="bg1">
                    <a:lumMod val="50000"/>
                  </a:schemeClr>
                </a:solidFill>
              </a:rPr>
              <a:t> </a:t>
            </a:r>
          </a:p>
        </p:txBody>
      </p:sp>
      <p:sp>
        <p:nvSpPr>
          <p:cNvPr id="4" name="Slide Number Placeholder 3"/>
          <p:cNvSpPr>
            <a:spLocks noGrp="1"/>
          </p:cNvSpPr>
          <p:nvPr>
            <p:ph type="sldNum" sz="quarter" idx="5"/>
          </p:nvPr>
        </p:nvSpPr>
        <p:spPr/>
        <p:txBody>
          <a:bodyPr/>
          <a:lstStyle/>
          <a:p>
            <a:fld id="{9A6F4B99-2C8F-4F76-A5CE-4A202BEFEBC2}" type="slidenum">
              <a:rPr lang="en-AU" smtClean="0"/>
              <a:t>4</a:t>
            </a:fld>
            <a:endParaRPr lang="en-AU"/>
          </a:p>
        </p:txBody>
      </p:sp>
    </p:spTree>
    <p:extLst>
      <p:ext uri="{BB962C8B-B14F-4D97-AF65-F5344CB8AC3E}">
        <p14:creationId xmlns:p14="http://schemas.microsoft.com/office/powerpoint/2010/main" val="2648544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mn-lt"/>
                <a:ea typeface="+mn-ea"/>
                <a:cs typeface="+mn-cs"/>
              </a:rPr>
              <a:t>The Adviser Portal allows you to view key information on your </a:t>
            </a:r>
            <a:r>
              <a:rPr lang="en-AU" sz="1600" kern="1200" dirty="0" err="1">
                <a:solidFill>
                  <a:schemeClr val="tx1"/>
                </a:solidFill>
                <a:effectLst/>
                <a:latin typeface="+mn-lt"/>
                <a:ea typeface="+mn-ea"/>
                <a:cs typeface="+mn-cs"/>
              </a:rPr>
              <a:t>AustralianSuper</a:t>
            </a:r>
            <a:r>
              <a:rPr lang="en-AU" sz="1600" kern="1200" dirty="0">
                <a:solidFill>
                  <a:schemeClr val="tx1"/>
                </a:solidFill>
                <a:effectLst/>
                <a:latin typeface="+mn-lt"/>
                <a:ea typeface="+mn-ea"/>
                <a:cs typeface="+mn-cs"/>
              </a:rPr>
              <a:t> client’s accounts (Accumulation &amp; Choice Income) and c</a:t>
            </a:r>
            <a:r>
              <a:rPr lang="en-US" sz="1600" b="0" i="0" kern="1200" dirty="0" err="1">
                <a:solidFill>
                  <a:schemeClr val="tx1"/>
                </a:solidFill>
                <a:effectLst/>
                <a:latin typeface="+mn-lt"/>
                <a:ea typeface="+mn-ea"/>
                <a:cs typeface="+mn-cs"/>
              </a:rPr>
              <a:t>reate</a:t>
            </a:r>
            <a:r>
              <a:rPr lang="en-US" sz="1600" b="0" i="0" kern="1200" dirty="0">
                <a:solidFill>
                  <a:schemeClr val="tx1"/>
                </a:solidFill>
                <a:effectLst/>
                <a:latin typeface="+mn-lt"/>
                <a:ea typeface="+mn-ea"/>
                <a:cs typeface="+mn-cs"/>
              </a:rPr>
              <a:t> new account based pension accounts (Choice Income or TTR Income) for your clients </a:t>
            </a:r>
            <a:r>
              <a:rPr lang="en-AU" sz="1600" kern="1200" dirty="0">
                <a:solidFill>
                  <a:schemeClr val="tx1"/>
                </a:solidFill>
                <a:effectLst/>
                <a:latin typeface="+mn-lt"/>
                <a:ea typeface="+mn-ea"/>
                <a:cs typeface="+mn-cs"/>
              </a:rPr>
              <a:t>where a valid authority has been provided, including:</a:t>
            </a:r>
          </a:p>
          <a:p>
            <a:pPr marL="171450" lvl="0" indent="-171450">
              <a:buFont typeface="Arial" panose="020B0604020202020204" pitchFamily="34" charset="0"/>
              <a:buChar char="•"/>
            </a:pPr>
            <a:r>
              <a:rPr lang="en-AU" sz="1600" kern="1200" dirty="0">
                <a:solidFill>
                  <a:schemeClr val="tx1"/>
                </a:solidFill>
                <a:effectLst/>
                <a:latin typeface="+mn-lt"/>
                <a:ea typeface="+mn-ea"/>
                <a:cs typeface="+mn-cs"/>
              </a:rPr>
              <a:t>current account balance (including benefit &amp; withdrawal estimates)</a:t>
            </a:r>
          </a:p>
          <a:p>
            <a:pPr marL="171450" lvl="0" indent="-171450">
              <a:buFont typeface="Arial" panose="020B0604020202020204" pitchFamily="34" charset="0"/>
              <a:buChar char="•"/>
            </a:pPr>
            <a:r>
              <a:rPr lang="en-AU" sz="1600" kern="1200" dirty="0">
                <a:solidFill>
                  <a:schemeClr val="tx1"/>
                </a:solidFill>
                <a:effectLst/>
                <a:latin typeface="+mn-lt"/>
                <a:ea typeface="+mn-ea"/>
                <a:cs typeface="+mn-cs"/>
              </a:rPr>
              <a:t>contact details</a:t>
            </a:r>
          </a:p>
          <a:p>
            <a:pPr marL="171450" lvl="0" indent="-171450">
              <a:buFont typeface="Arial" panose="020B0604020202020204" pitchFamily="34" charset="0"/>
              <a:buChar char="•"/>
            </a:pPr>
            <a:r>
              <a:rPr lang="en-AU" sz="1600" kern="1200" dirty="0">
                <a:solidFill>
                  <a:schemeClr val="tx1"/>
                </a:solidFill>
                <a:effectLst/>
                <a:latin typeface="+mn-lt"/>
                <a:ea typeface="+mn-ea"/>
                <a:cs typeface="+mn-cs"/>
              </a:rPr>
              <a:t>transactions from the past three+ years</a:t>
            </a:r>
          </a:p>
          <a:p>
            <a:pPr marL="171450" lvl="0" indent="-171450">
              <a:buFont typeface="Arial" panose="020B0604020202020204" pitchFamily="34" charset="0"/>
              <a:buChar char="•"/>
            </a:pPr>
            <a:r>
              <a:rPr lang="en-AU" sz="1600" kern="1200" dirty="0">
                <a:solidFill>
                  <a:schemeClr val="tx1"/>
                </a:solidFill>
                <a:effectLst/>
                <a:latin typeface="+mn-lt"/>
                <a:ea typeface="+mn-ea"/>
                <a:cs typeface="+mn-cs"/>
              </a:rPr>
              <a:t>summary of investment balances and future investment allocations</a:t>
            </a:r>
          </a:p>
          <a:p>
            <a:pPr marL="171450" lvl="0" indent="-171450">
              <a:buFont typeface="Arial" panose="020B0604020202020204" pitchFamily="34" charset="0"/>
              <a:buChar char="•"/>
            </a:pPr>
            <a:r>
              <a:rPr lang="en-AU" sz="1600" kern="1200" dirty="0">
                <a:solidFill>
                  <a:schemeClr val="tx1"/>
                </a:solidFill>
                <a:effectLst/>
                <a:latin typeface="+mn-lt"/>
                <a:ea typeface="+mn-ea"/>
                <a:cs typeface="+mn-cs"/>
              </a:rPr>
              <a:t>insurances (if applicable)</a:t>
            </a:r>
          </a:p>
          <a:p>
            <a:pPr marL="171450" lvl="0" indent="-171450">
              <a:buFont typeface="Arial" panose="020B0604020202020204" pitchFamily="34" charset="0"/>
              <a:buChar char="•"/>
            </a:pPr>
            <a:r>
              <a:rPr lang="en-AU" sz="1600" kern="1200" dirty="0">
                <a:solidFill>
                  <a:schemeClr val="tx1"/>
                </a:solidFill>
                <a:effectLst/>
                <a:latin typeface="+mn-lt"/>
                <a:ea typeface="+mn-ea"/>
                <a:cs typeface="+mn-cs"/>
              </a:rPr>
              <a:t>beneficiaries.</a:t>
            </a:r>
          </a:p>
          <a:p>
            <a:pPr marL="171450" indent="-171450">
              <a:buFont typeface="Arial" panose="020B0604020202020204" pitchFamily="34" charset="0"/>
              <a:buChar char="•"/>
            </a:pPr>
            <a:r>
              <a:rPr lang="en-US" sz="1600" b="0" i="0" kern="1200" dirty="0">
                <a:solidFill>
                  <a:schemeClr val="tx1"/>
                </a:solidFill>
                <a:effectLst/>
                <a:latin typeface="+mn-lt"/>
                <a:ea typeface="+mn-ea"/>
                <a:cs typeface="+mn-cs"/>
              </a:rPr>
              <a:t>Concessional /Non-Concessional summary - Yearly concessional and non-concessional contribution totals are now calculated and displayed under a client’s profile.</a:t>
            </a:r>
          </a:p>
          <a:p>
            <a:pPr marL="171450" indent="-171450">
              <a:buFont typeface="Arial" panose="020B0604020202020204" pitchFamily="34" charset="0"/>
              <a:buChar char="•"/>
            </a:pPr>
            <a:r>
              <a:rPr lang="en-US" sz="1600" b="0" i="0" kern="1200" dirty="0">
                <a:solidFill>
                  <a:schemeClr val="tx1"/>
                </a:solidFill>
                <a:effectLst/>
                <a:latin typeface="+mn-lt"/>
                <a:ea typeface="+mn-ea"/>
                <a:cs typeface="+mn-cs"/>
              </a:rPr>
              <a:t>Centrelink Schedules – Advisers can now generate a PDF copy of a Centrelink Schedule from the Portal.</a:t>
            </a:r>
          </a:p>
          <a:p>
            <a:pPr marL="171450" indent="-171450">
              <a:buFont typeface="Arial" panose="020B0604020202020204" pitchFamily="34" charset="0"/>
              <a:buChar char="•"/>
            </a:pPr>
            <a:r>
              <a:rPr lang="en-US" sz="1600" b="0" i="0" kern="1200" dirty="0">
                <a:solidFill>
                  <a:schemeClr val="tx1"/>
                </a:solidFill>
                <a:effectLst/>
                <a:latin typeface="+mn-lt"/>
                <a:ea typeface="+mn-ea"/>
                <a:cs typeface="+mn-cs"/>
              </a:rPr>
              <a:t>Pension payment details - Retirement accounts will now include the following details: Minimum pension payable, maximum pension payable, indexation factors, payment frequency, payment type and payments received FY to date.</a:t>
            </a:r>
          </a:p>
          <a:p>
            <a:pPr marL="171450" indent="-171450">
              <a:buFont typeface="Arial" panose="020B0604020202020204" pitchFamily="34" charset="0"/>
              <a:buChar char="•"/>
            </a:pPr>
            <a:r>
              <a:rPr lang="en-US" sz="1600" b="0" i="0" kern="1200" dirty="0">
                <a:solidFill>
                  <a:schemeClr val="tx1"/>
                </a:solidFill>
                <a:effectLst/>
                <a:latin typeface="+mn-lt"/>
                <a:ea typeface="+mn-ea"/>
                <a:cs typeface="+mn-cs"/>
              </a:rPr>
              <a:t>Custom date ranges on client transaction history page – Advisers can now select custom start and end dates (no more than 12 months).</a:t>
            </a:r>
          </a:p>
          <a:p>
            <a:pPr marL="171450" lvl="0" indent="-171450">
              <a:buFont typeface="Arial" panose="020B0604020202020204" pitchFamily="34" charset="0"/>
              <a:buChar char="•"/>
            </a:pPr>
            <a:endParaRPr lang="en-AU" sz="1600" kern="1200" dirty="0">
              <a:solidFill>
                <a:schemeClr val="tx1"/>
              </a:solidFill>
              <a:effectLst/>
              <a:latin typeface="+mn-lt"/>
              <a:ea typeface="+mn-ea"/>
              <a:cs typeface="+mn-cs"/>
            </a:endParaRPr>
          </a:p>
          <a:p>
            <a:r>
              <a:rPr lang="en-AU" sz="1600" kern="1200" dirty="0">
                <a:solidFill>
                  <a:schemeClr val="tx1"/>
                </a:solidFill>
                <a:effectLst/>
                <a:latin typeface="+mn-lt"/>
                <a:ea typeface="+mn-ea"/>
                <a:cs typeface="+mn-cs"/>
              </a:rPr>
              <a:t>You’ll also be able to extract key information (e.g. transactions) into Excel for further analysis, or extract a Member Profile Report which presents all key information in a standard and professional format. </a:t>
            </a:r>
          </a:p>
          <a:p>
            <a:r>
              <a:rPr lang="en-AU" sz="1600" kern="1200" dirty="0">
                <a:solidFill>
                  <a:schemeClr val="tx1"/>
                </a:solidFill>
                <a:effectLst/>
                <a:latin typeface="+mn-lt"/>
                <a:ea typeface="+mn-ea"/>
                <a:cs typeface="+mn-cs"/>
              </a:rPr>
              <a:t>To access the Portal</a:t>
            </a:r>
            <a:r>
              <a:rPr lang="en-AU" sz="1600" b="0" kern="1200" dirty="0">
                <a:solidFill>
                  <a:schemeClr val="tx1"/>
                </a:solidFill>
                <a:effectLst/>
                <a:latin typeface="+mn-lt"/>
                <a:ea typeface="+mn-ea"/>
                <a:cs typeface="+mn-cs"/>
              </a:rPr>
              <a:t> at </a:t>
            </a:r>
            <a:r>
              <a:rPr lang="en-AU" sz="1600" b="1" kern="1200" dirty="0">
                <a:solidFill>
                  <a:schemeClr val="tx1"/>
                </a:solidFill>
                <a:effectLst/>
                <a:latin typeface="+mn-lt"/>
                <a:ea typeface="+mn-ea"/>
                <a:cs typeface="+mn-cs"/>
              </a:rPr>
              <a:t>adviser.australiansuper.com</a:t>
            </a:r>
            <a:r>
              <a:rPr lang="en-AU" sz="1600" kern="1200" dirty="0">
                <a:solidFill>
                  <a:schemeClr val="tx1"/>
                </a:solidFill>
                <a:effectLst/>
                <a:latin typeface="+mn-lt"/>
                <a:ea typeface="+mn-ea"/>
                <a:cs typeface="+mn-cs"/>
              </a:rPr>
              <a:t>, you’ll need to contact the Adviser Services team for your login details.</a:t>
            </a:r>
          </a:p>
          <a:p>
            <a:endParaRPr lang="en-AU" dirty="0"/>
          </a:p>
        </p:txBody>
      </p:sp>
      <p:sp>
        <p:nvSpPr>
          <p:cNvPr id="4" name="Slide Number Placeholder 3"/>
          <p:cNvSpPr>
            <a:spLocks noGrp="1"/>
          </p:cNvSpPr>
          <p:nvPr>
            <p:ph type="sldNum" sz="quarter" idx="5"/>
          </p:nvPr>
        </p:nvSpPr>
        <p:spPr/>
        <p:txBody>
          <a:bodyPr/>
          <a:lstStyle/>
          <a:p>
            <a:fld id="{9A6F4B99-2C8F-4F76-A5CE-4A202BEFEBC2}" type="slidenum">
              <a:rPr lang="en-AU" smtClean="0"/>
              <a:t>5</a:t>
            </a:fld>
            <a:endParaRPr lang="en-AU"/>
          </a:p>
        </p:txBody>
      </p:sp>
    </p:spTree>
    <p:extLst>
      <p:ext uri="{BB962C8B-B14F-4D97-AF65-F5344CB8AC3E}">
        <p14:creationId xmlns:p14="http://schemas.microsoft.com/office/powerpoint/2010/main" val="422165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EE806A3-BAE1-4869-A363-74F3DB93CA5E}" type="slidenum">
              <a:rPr lang="en-AU" smtClean="0"/>
              <a:pPr>
                <a:defRPr/>
              </a:pPr>
              <a:t>6</a:t>
            </a:fld>
            <a:endParaRPr lang="en-AU"/>
          </a:p>
        </p:txBody>
      </p:sp>
    </p:spTree>
    <p:extLst>
      <p:ext uri="{BB962C8B-B14F-4D97-AF65-F5344CB8AC3E}">
        <p14:creationId xmlns:p14="http://schemas.microsoft.com/office/powerpoint/2010/main" val="3370886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EE806A3-BAE1-4869-A363-74F3DB93CA5E}" type="slidenum">
              <a:rPr lang="en-AU" smtClean="0"/>
              <a:pPr>
                <a:defRPr/>
              </a:pPr>
              <a:t>7</a:t>
            </a:fld>
            <a:endParaRPr lang="en-AU"/>
          </a:p>
        </p:txBody>
      </p:sp>
    </p:spTree>
    <p:extLst>
      <p:ext uri="{BB962C8B-B14F-4D97-AF65-F5344CB8AC3E}">
        <p14:creationId xmlns:p14="http://schemas.microsoft.com/office/powerpoint/2010/main" val="778476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B0180-3CC3-4BAB-8366-37D62F9F5B63}"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353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8.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3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2.xml"/><Relationship Id="rId4" Type="http://schemas.openxmlformats.org/officeDocument/2006/relationships/image" Target="../media/image33.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3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ebinar - Start">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D50151A-E874-0640-9D2C-15CB17CFBC1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userDrawn="1"/>
        </p:nvSpPr>
        <p:spPr>
          <a:xfrm>
            <a:off x="540000" y="2265389"/>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userDrawn="1"/>
        </p:nvSpPr>
        <p:spPr>
          <a:xfrm>
            <a:off x="1596000" y="5094385"/>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during the presentation,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please feel free to type these into the Q&amp;A section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at the bottom of the screen</a:t>
            </a:r>
          </a:p>
        </p:txBody>
      </p:sp>
      <p:pic>
        <p:nvPicPr>
          <p:cNvPr id="17" name="Picture 16">
            <a:extLst>
              <a:ext uri="{FF2B5EF4-FFF2-40B4-BE49-F238E27FC236}">
                <a16:creationId xmlns:a16="http://schemas.microsoft.com/office/drawing/2014/main" id="{CF15BD40-ADB7-4945-B673-29B3C99243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4016" y="44624"/>
            <a:ext cx="2783632" cy="922202"/>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4"/>
          </a:xfrm>
        </p:spPr>
        <p:txBody>
          <a:bodyPr anchor="t" anchorCtr="0"/>
          <a:lstStyle>
            <a:lvl1pPr>
              <a:defRPr sz="5000">
                <a:solidFill>
                  <a:schemeClr val="bg1"/>
                </a:solidFill>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34B120FD-0A2F-884E-A963-CC9C4B05B137}"/>
              </a:ext>
            </a:extLst>
          </p:cNvPr>
          <p:cNvPicPr>
            <a:picLocks noChangeAspect="1"/>
          </p:cNvPicPr>
          <p:nvPr userDrawn="1"/>
        </p:nvPicPr>
        <p:blipFill>
          <a:blip r:embed="rId4"/>
          <a:stretch>
            <a:fillRect/>
          </a:stretch>
        </p:blipFill>
        <p:spPr>
          <a:xfrm>
            <a:off x="623392" y="5173989"/>
            <a:ext cx="830064" cy="830064"/>
          </a:xfrm>
          <a:prstGeom prst="rect">
            <a:avLst/>
          </a:prstGeom>
        </p:spPr>
      </p:pic>
    </p:spTree>
    <p:extLst>
      <p:ext uri="{BB962C8B-B14F-4D97-AF65-F5344CB8AC3E}">
        <p14:creationId xmlns:p14="http://schemas.microsoft.com/office/powerpoint/2010/main" val="30825882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userDrawn="1"/>
        </p:nvPicPr>
        <p:blipFill>
          <a:blip r:embed="rId2"/>
          <a:stretch>
            <a:fillRect/>
          </a:stretch>
        </p:blipFill>
        <p:spPr>
          <a:xfrm>
            <a:off x="0" y="0"/>
            <a:ext cx="12284601" cy="6910088"/>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userDrawn="1"/>
        </p:nvPicPr>
        <p:blipFill>
          <a:blip r:embed="rId3"/>
          <a:stretch>
            <a:fillRect/>
          </a:stretch>
        </p:blipFill>
        <p:spPr>
          <a:xfrm>
            <a:off x="11348156" y="376447"/>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dirty="0"/>
              <a:t>Click to edit Master title style</a:t>
            </a:r>
            <a:endParaRPr lang="en-US" dirty="0"/>
          </a:p>
        </p:txBody>
      </p:sp>
    </p:spTree>
    <p:extLst>
      <p:ext uri="{BB962C8B-B14F-4D97-AF65-F5344CB8AC3E}">
        <p14:creationId xmlns:p14="http://schemas.microsoft.com/office/powerpoint/2010/main" val="949681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ing - photo">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C52E69FF-C1EB-9C43-B568-5F6A344582C7}"/>
              </a:ext>
            </a:extLst>
          </p:cNvPr>
          <p:cNvPicPr>
            <a:picLocks noChangeAspect="1"/>
          </p:cNvPicPr>
          <p:nvPr userDrawn="1"/>
        </p:nvPicPr>
        <p:blipFill>
          <a:blip r:embed="rId2"/>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523534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dirty="0"/>
              <a:t>Click to edit Master title style</a:t>
            </a:r>
            <a:endParaRPr lang="en-US" dirty="0"/>
          </a:p>
        </p:txBody>
      </p:sp>
      <p:pic>
        <p:nvPicPr>
          <p:cNvPr id="5" name="Picture 4">
            <a:extLst>
              <a:ext uri="{FF2B5EF4-FFF2-40B4-BE49-F238E27FC236}">
                <a16:creationId xmlns:a16="http://schemas.microsoft.com/office/drawing/2014/main" id="{33AB8BE6-F35F-014A-965C-AEA26C74BBCF}"/>
              </a:ext>
            </a:extLst>
          </p:cNvPr>
          <p:cNvPicPr>
            <a:picLocks noChangeAspect="1"/>
          </p:cNvPicPr>
          <p:nvPr userDrawn="1"/>
        </p:nvPicPr>
        <p:blipFill>
          <a:blip r:embed="rId2"/>
          <a:stretch>
            <a:fillRect/>
          </a:stretch>
        </p:blipFill>
        <p:spPr>
          <a:xfrm>
            <a:off x="11362214" y="381910"/>
            <a:ext cx="410399" cy="243199"/>
          </a:xfrm>
          <a:prstGeom prst="rect">
            <a:avLst/>
          </a:prstGeom>
        </p:spPr>
      </p:pic>
    </p:spTree>
    <p:extLst>
      <p:ext uri="{BB962C8B-B14F-4D97-AF65-F5344CB8AC3E}">
        <p14:creationId xmlns:p14="http://schemas.microsoft.com/office/powerpoint/2010/main" val="2842490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glin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A9E193-C388-984E-B8E5-FCC6CA281B0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5"/>
            <a:ext cx="7585200" cy="2091599"/>
          </a:xfrm>
        </p:spPr>
        <p:txBody>
          <a:bodyP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578236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A9A516-6E5A-484B-87B2-506436F858F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7723DAD4-B50D-724B-A8BF-DC2B38EDAE61}"/>
              </a:ext>
            </a:extLst>
          </p:cNvPr>
          <p:cNvPicPr>
            <a:picLocks noChangeAspect="1"/>
          </p:cNvPicPr>
          <p:nvPr userDrawn="1"/>
        </p:nvPicPr>
        <p:blipFill>
          <a:blip r:embed="rId3"/>
          <a:stretch>
            <a:fillRect/>
          </a:stretch>
        </p:blipFill>
        <p:spPr>
          <a:xfrm>
            <a:off x="539999" y="3549103"/>
            <a:ext cx="767995" cy="767995"/>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userDrawn="1"/>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userDrawn="1"/>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10" name="Picture 9">
            <a:extLst>
              <a:ext uri="{FF2B5EF4-FFF2-40B4-BE49-F238E27FC236}">
                <a16:creationId xmlns:a16="http://schemas.microsoft.com/office/drawing/2014/main" id="{827600B1-35AF-6A4D-862C-250AC444776C}"/>
              </a:ext>
            </a:extLst>
          </p:cNvPr>
          <p:cNvPicPr>
            <a:picLocks noChangeAspect="1"/>
          </p:cNvPicPr>
          <p:nvPr userDrawn="1"/>
        </p:nvPicPr>
        <p:blipFill>
          <a:blip r:embed="rId4"/>
          <a:stretch>
            <a:fillRect/>
          </a:stretch>
        </p:blipFill>
        <p:spPr>
          <a:xfrm>
            <a:off x="540000" y="548134"/>
            <a:ext cx="2521025" cy="496799"/>
          </a:xfrm>
          <a:prstGeom prst="rect">
            <a:avLst/>
          </a:prstGeom>
        </p:spPr>
      </p:pic>
    </p:spTree>
    <p:extLst>
      <p:ext uri="{BB962C8B-B14F-4D97-AF65-F5344CB8AC3E}">
        <p14:creationId xmlns:p14="http://schemas.microsoft.com/office/powerpoint/2010/main" val="669409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idx="1"/>
          </p:nvPr>
        </p:nvSpPr>
        <p:spPr>
          <a:xfrm>
            <a:off x="815413" y="1363408"/>
            <a:ext cx="10081120" cy="476275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endParaRPr lang="en-AU"/>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626790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4944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5982635" y="1600201"/>
            <a:ext cx="4944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4180349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8" name="Content Placeholder 3"/>
          <p:cNvSpPr>
            <a:spLocks noGrp="1"/>
          </p:cNvSpPr>
          <p:nvPr>
            <p:ph sz="half" idx="13"/>
          </p:nvPr>
        </p:nvSpPr>
        <p:spPr>
          <a:xfrm>
            <a:off x="7605804" y="1600201"/>
            <a:ext cx="3312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28770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userDrawn="1"/>
        </p:nvSpPr>
        <p:spPr>
          <a:xfrm>
            <a:off x="776083" y="1604797"/>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28520" y="1626420"/>
            <a:ext cx="5083200" cy="4372800"/>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6178901" y="1626420"/>
            <a:ext cx="5083200" cy="4372800"/>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9107161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userDrawn="1"/>
        </p:nvSpPr>
        <p:spPr>
          <a:xfrm>
            <a:off x="6139087"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8" name="Rounded Rectangle 7"/>
          <p:cNvSpPr/>
          <p:nvPr userDrawn="1"/>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88829" y="1652640"/>
            <a:ext cx="5084943" cy="427275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6218229" y="1652639"/>
            <a:ext cx="5083200" cy="4272639"/>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910138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9FB6E0-B8E3-754B-AED5-8BCDBA6574A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7" name="Picture 6">
            <a:extLst>
              <a:ext uri="{FF2B5EF4-FFF2-40B4-BE49-F238E27FC236}">
                <a16:creationId xmlns:a16="http://schemas.microsoft.com/office/drawing/2014/main" id="{E57592DD-FE27-884C-961A-38776CB5F044}"/>
              </a:ext>
            </a:extLst>
          </p:cNvPr>
          <p:cNvPicPr>
            <a:picLocks noChangeAspect="1"/>
          </p:cNvPicPr>
          <p:nvPr userDrawn="1"/>
        </p:nvPicPr>
        <p:blipFill>
          <a:blip r:embed="rId3"/>
          <a:stretch>
            <a:fillRect/>
          </a:stretch>
        </p:blipFill>
        <p:spPr>
          <a:xfrm>
            <a:off x="385200" y="278683"/>
            <a:ext cx="2304256" cy="454083"/>
          </a:xfrm>
          <a:prstGeom prst="rect">
            <a:avLst/>
          </a:prstGeom>
        </p:spPr>
      </p:pic>
    </p:spTree>
    <p:extLst>
      <p:ext uri="{BB962C8B-B14F-4D97-AF65-F5344CB8AC3E}">
        <p14:creationId xmlns:p14="http://schemas.microsoft.com/office/powerpoint/2010/main" val="2979433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3" y="307568"/>
            <a:ext cx="4913899" cy="1143000"/>
          </a:xfrm>
        </p:spPr>
        <p:txBody>
          <a:bodyPr>
            <a:noAutofit/>
          </a:bodyPr>
          <a:lstStyle/>
          <a:p>
            <a:r>
              <a:rPr lang="en-US" dirty="0"/>
              <a:t>Click to edit Master title style</a:t>
            </a:r>
            <a:endParaRPr lang="en-AU" dirty="0"/>
          </a:p>
        </p:txBody>
      </p:sp>
      <p:sp>
        <p:nvSpPr>
          <p:cNvPr id="3" name="Content Placeholder 2"/>
          <p:cNvSpPr>
            <a:spLocks noGrp="1"/>
          </p:cNvSpPr>
          <p:nvPr>
            <p:ph sz="half" idx="1"/>
          </p:nvPr>
        </p:nvSpPr>
        <p:spPr>
          <a:xfrm>
            <a:off x="0" y="0"/>
            <a:ext cx="5873136" cy="6858000"/>
          </a:xfrm>
          <a:prstGeom prst="rect">
            <a:avLst/>
          </a:prstGeo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6480043" y="1600201"/>
            <a:ext cx="4944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4206501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dirty="0"/>
              <a:t>Click to edit Master title style</a:t>
            </a:r>
            <a:endParaRPr lang="en-AU" dirty="0"/>
          </a:p>
        </p:txBody>
      </p:sp>
      <p:sp>
        <p:nvSpPr>
          <p:cNvPr id="3" name="Text Placeholder 2"/>
          <p:cNvSpPr>
            <a:spLocks noGrp="1"/>
          </p:cNvSpPr>
          <p:nvPr>
            <p:ph type="body" idx="1"/>
          </p:nvPr>
        </p:nvSpPr>
        <p:spPr>
          <a:xfrm>
            <a:off x="828523" y="1535113"/>
            <a:ext cx="4944000" cy="639763"/>
          </a:xfrm>
          <a:prstGeom prst="rect">
            <a:avLst/>
          </a:prstGeo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828523" y="2174875"/>
            <a:ext cx="4944000" cy="3951288"/>
          </a:xfrm>
          <a:prstGeom prst="rect">
            <a:avLst/>
          </a:prstGeo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p:cNvSpPr>
            <a:spLocks noGrp="1"/>
          </p:cNvSpPr>
          <p:nvPr>
            <p:ph type="body" sz="quarter" idx="3"/>
          </p:nvPr>
        </p:nvSpPr>
        <p:spPr>
          <a:xfrm>
            <a:off x="5973771" y="1535113"/>
            <a:ext cx="4944000" cy="639763"/>
          </a:xfrm>
          <a:prstGeom prst="rect">
            <a:avLst/>
          </a:prstGeo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5973771" y="2174875"/>
            <a:ext cx="4944000" cy="3951288"/>
          </a:xfrm>
          <a:prstGeom prst="rect">
            <a:avLst/>
          </a:prstGeo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Date Placeholder 6"/>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endParaRPr lang="en-AU"/>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2047928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13148478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US" dirty="0"/>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7415587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endParaRPr lang="en-AU"/>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1898581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5"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1362126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Webinar - Start">
    <p:bg>
      <p:bgRef idx="1001">
        <a:schemeClr val="bg1"/>
      </p:bgRef>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67381267-F13A-454B-96CF-89799B9B3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p:nvSpPr>
        <p:spPr>
          <a:xfrm>
            <a:off x="540000" y="2265389"/>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p:nvSpPr>
        <p:spPr>
          <a:xfrm>
            <a:off x="1564196" y="5249627"/>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please add these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to the Q&amp;A section at the bottom of the screen</a:t>
            </a:r>
          </a:p>
        </p:txBody>
      </p:sp>
      <p:pic>
        <p:nvPicPr>
          <p:cNvPr id="16" name="Picture 15">
            <a:extLst>
              <a:ext uri="{FF2B5EF4-FFF2-40B4-BE49-F238E27FC236}">
                <a16:creationId xmlns:a16="http://schemas.microsoft.com/office/drawing/2014/main" id="{D81417C0-468F-EC42-A306-39DA26F8CFD1}"/>
              </a:ext>
            </a:extLst>
          </p:cNvPr>
          <p:cNvPicPr>
            <a:picLocks noChangeAspect="1"/>
          </p:cNvPicPr>
          <p:nvPr/>
        </p:nvPicPr>
        <p:blipFill>
          <a:blip r:embed="rId3"/>
          <a:stretch>
            <a:fillRect/>
          </a:stretch>
        </p:blipFill>
        <p:spPr>
          <a:xfrm>
            <a:off x="623392" y="5171737"/>
            <a:ext cx="830064" cy="830064"/>
          </a:xfrm>
          <a:prstGeom prst="rect">
            <a:avLst/>
          </a:prstGeom>
        </p:spPr>
      </p:pic>
      <p:pic>
        <p:nvPicPr>
          <p:cNvPr id="17" name="Picture 16">
            <a:extLst>
              <a:ext uri="{FF2B5EF4-FFF2-40B4-BE49-F238E27FC236}">
                <a16:creationId xmlns:a16="http://schemas.microsoft.com/office/drawing/2014/main" id="{CF15BD40-ADB7-4945-B673-29B3C99243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4016" y="46043"/>
            <a:ext cx="2783632" cy="919364"/>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4"/>
          </a:xfrm>
        </p:spPr>
        <p:txBody>
          <a:bodyPr anchor="t" anchorCtr="0"/>
          <a:lstStyle>
            <a:lvl1pPr>
              <a:defRPr sz="5100">
                <a:solidFill>
                  <a:schemeClr val="bg1"/>
                </a:solidFill>
              </a:defRPr>
            </a:lvl1pPr>
          </a:lstStyle>
          <a:p>
            <a:r>
              <a:rPr lang="en-GB"/>
              <a:t>Click to edit Master title style</a:t>
            </a:r>
            <a:endParaRPr lang="en-US" dirty="0"/>
          </a:p>
        </p:txBody>
      </p:sp>
    </p:spTree>
    <p:extLst>
      <p:ext uri="{BB962C8B-B14F-4D97-AF65-F5344CB8AC3E}">
        <p14:creationId xmlns:p14="http://schemas.microsoft.com/office/powerpoint/2010/main" val="224662114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4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pic>
        <p:nvPicPr>
          <p:cNvPr id="36" name="Picture 35" descr="A person sitting in a chair&#10;&#10;Description automatically generated with medium confidence">
            <a:extLst>
              <a:ext uri="{FF2B5EF4-FFF2-40B4-BE49-F238E27FC236}">
                <a16:creationId xmlns:a16="http://schemas.microsoft.com/office/drawing/2014/main" id="{B865E8D3-7B80-AB68-E5BD-6ECE08E884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8124825" cy="6858000"/>
          </a:xfrm>
          <a:prstGeom prst="rect">
            <a:avLst/>
          </a:prstGeom>
        </p:spPr>
      </p:pic>
      <p:sp>
        <p:nvSpPr>
          <p:cNvPr id="35" name="Picture Placeholder 8">
            <a:extLst>
              <a:ext uri="{FF2B5EF4-FFF2-40B4-BE49-F238E27FC236}">
                <a16:creationId xmlns:a16="http://schemas.microsoft.com/office/drawing/2014/main" id="{002F86C4-7852-173D-D9D6-8E92D7550237}"/>
              </a:ext>
            </a:extLst>
          </p:cNvPr>
          <p:cNvSpPr>
            <a:spLocks noGrp="1"/>
          </p:cNvSpPr>
          <p:nvPr>
            <p:ph type="pic" sz="quarter" idx="12"/>
          </p:nvPr>
        </p:nvSpPr>
        <p:spPr>
          <a:xfrm>
            <a:off x="0" y="0"/>
            <a:ext cx="8132420" cy="6858000"/>
          </a:xfrm>
        </p:spPr>
        <p:txBody>
          <a:bodyPr/>
          <a:lstStyle/>
          <a:p>
            <a:endParaRPr lang="en-US" dirty="0"/>
          </a:p>
        </p:txBody>
      </p:sp>
      <p:sp>
        <p:nvSpPr>
          <p:cNvPr id="31" name="Title 15">
            <a:extLst>
              <a:ext uri="{FF2B5EF4-FFF2-40B4-BE49-F238E27FC236}">
                <a16:creationId xmlns:a16="http://schemas.microsoft.com/office/drawing/2014/main" id="{7175BC68-CDC7-FB53-1197-42D070579F65}"/>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40" name="Text Placeholder 39">
            <a:extLst>
              <a:ext uri="{FF2B5EF4-FFF2-40B4-BE49-F238E27FC236}">
                <a16:creationId xmlns:a16="http://schemas.microsoft.com/office/drawing/2014/main" id="{EF8DDDBF-5865-D99D-9265-7F78A332A8E5}"/>
              </a:ext>
            </a:extLst>
          </p:cNvPr>
          <p:cNvSpPr>
            <a:spLocks noGrp="1"/>
          </p:cNvSpPr>
          <p:nvPr>
            <p:ph type="body" sz="quarter" idx="13"/>
          </p:nvPr>
        </p:nvSpPr>
        <p:spPr>
          <a:xfrm>
            <a:off x="7822800" y="5302250"/>
            <a:ext cx="2163762" cy="446950"/>
          </a:xfrm>
        </p:spPr>
        <p:txBody>
          <a:bodyPr/>
          <a:lstStyle>
            <a:lvl1pPr>
              <a:defRPr sz="1600"/>
            </a:lvl1pPr>
          </a:lstStyle>
          <a:p>
            <a:pPr lvl="0"/>
            <a:r>
              <a:rPr lang="en-GB" dirty="0"/>
              <a:t>Click to edit Master text</a:t>
            </a:r>
            <a:endParaRPr lang="en-US" dirty="0"/>
          </a:p>
        </p:txBody>
      </p:sp>
      <p:sp>
        <p:nvSpPr>
          <p:cNvPr id="41" name="Text Placeholder 39">
            <a:extLst>
              <a:ext uri="{FF2B5EF4-FFF2-40B4-BE49-F238E27FC236}">
                <a16:creationId xmlns:a16="http://schemas.microsoft.com/office/drawing/2014/main" id="{3F2F6122-ED0F-31D6-259A-A94D5FE6B99E}"/>
              </a:ext>
            </a:extLst>
          </p:cNvPr>
          <p:cNvSpPr>
            <a:spLocks noGrp="1"/>
          </p:cNvSpPr>
          <p:nvPr>
            <p:ph type="body" sz="quarter" idx="14"/>
          </p:nvPr>
        </p:nvSpPr>
        <p:spPr>
          <a:xfrm>
            <a:off x="7821938" y="6008832"/>
            <a:ext cx="2163762" cy="583199"/>
          </a:xfrm>
        </p:spPr>
        <p:txBody>
          <a:bodyPr/>
          <a:lstStyle>
            <a:lvl1pPr>
              <a:defRPr sz="1600"/>
            </a:lvl1pPr>
          </a:lstStyle>
          <a:p>
            <a:pPr lvl="0"/>
            <a:r>
              <a:rPr lang="en-GB" dirty="0"/>
              <a:t>Click to edit Master text</a:t>
            </a:r>
            <a:endParaRPr lang="en-US" dirty="0"/>
          </a:p>
        </p:txBody>
      </p:sp>
    </p:spTree>
    <p:extLst>
      <p:ext uri="{BB962C8B-B14F-4D97-AF65-F5344CB8AC3E}">
        <p14:creationId xmlns:p14="http://schemas.microsoft.com/office/powerpoint/2010/main" val="593708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entation Title - Negative Logo">
    <p:spTree>
      <p:nvGrpSpPr>
        <p:cNvPr id="1" name=""/>
        <p:cNvGrpSpPr/>
        <p:nvPr/>
      </p:nvGrpSpPr>
      <p:grpSpPr>
        <a:xfrm>
          <a:off x="0" y="0"/>
          <a:ext cx="0" cy="0"/>
          <a:chOff x="0" y="0"/>
          <a:chExt cx="0" cy="0"/>
        </a:xfrm>
      </p:grpSpPr>
      <p:pic>
        <p:nvPicPr>
          <p:cNvPr id="3" name="Picture 2" descr="A person sitting in a car with a dog&#10;&#10;Description automatically generated with medium confidence">
            <a:extLst>
              <a:ext uri="{FF2B5EF4-FFF2-40B4-BE49-F238E27FC236}">
                <a16:creationId xmlns:a16="http://schemas.microsoft.com/office/drawing/2014/main" id="{C894A9C7-7D44-969E-0A4F-A9D275B4902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8124825" cy="6858000"/>
          </a:xfrm>
          <a:prstGeom prst="rect">
            <a:avLst/>
          </a:prstGeom>
        </p:spPr>
      </p:pic>
      <p:sp>
        <p:nvSpPr>
          <p:cNvPr id="35" name="Picture Placeholder 8">
            <a:extLst>
              <a:ext uri="{FF2B5EF4-FFF2-40B4-BE49-F238E27FC236}">
                <a16:creationId xmlns:a16="http://schemas.microsoft.com/office/drawing/2014/main" id="{002F86C4-7852-173D-D9D6-8E92D7550237}"/>
              </a:ext>
            </a:extLst>
          </p:cNvPr>
          <p:cNvSpPr>
            <a:spLocks noGrp="1"/>
          </p:cNvSpPr>
          <p:nvPr>
            <p:ph type="pic" sz="quarter" idx="12"/>
          </p:nvPr>
        </p:nvSpPr>
        <p:spPr>
          <a:xfrm>
            <a:off x="0" y="0"/>
            <a:ext cx="8132420" cy="6858000"/>
          </a:xfrm>
        </p:spPr>
        <p:txBody>
          <a:bodyPr/>
          <a:lstStyle/>
          <a:p>
            <a:endParaRPr lang="en-US" dirty="0"/>
          </a:p>
        </p:txBody>
      </p:sp>
      <p:sp>
        <p:nvSpPr>
          <p:cNvPr id="31" name="Title 15">
            <a:extLst>
              <a:ext uri="{FF2B5EF4-FFF2-40B4-BE49-F238E27FC236}">
                <a16:creationId xmlns:a16="http://schemas.microsoft.com/office/drawing/2014/main" id="{7175BC68-CDC7-FB53-1197-42D070579F65}"/>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40" name="Text Placeholder 39">
            <a:extLst>
              <a:ext uri="{FF2B5EF4-FFF2-40B4-BE49-F238E27FC236}">
                <a16:creationId xmlns:a16="http://schemas.microsoft.com/office/drawing/2014/main" id="{EF8DDDBF-5865-D99D-9265-7F78A332A8E5}"/>
              </a:ext>
            </a:extLst>
          </p:cNvPr>
          <p:cNvSpPr>
            <a:spLocks noGrp="1"/>
          </p:cNvSpPr>
          <p:nvPr>
            <p:ph type="body" sz="quarter" idx="13"/>
          </p:nvPr>
        </p:nvSpPr>
        <p:spPr>
          <a:xfrm>
            <a:off x="7822800" y="5302250"/>
            <a:ext cx="2163762" cy="446950"/>
          </a:xfrm>
        </p:spPr>
        <p:txBody>
          <a:bodyPr/>
          <a:lstStyle>
            <a:lvl1pPr>
              <a:defRPr sz="1600"/>
            </a:lvl1pPr>
          </a:lstStyle>
          <a:p>
            <a:pPr lvl="0"/>
            <a:r>
              <a:rPr lang="en-GB" dirty="0"/>
              <a:t>Click to edit Master text</a:t>
            </a:r>
            <a:endParaRPr lang="en-US" dirty="0"/>
          </a:p>
        </p:txBody>
      </p:sp>
      <p:sp>
        <p:nvSpPr>
          <p:cNvPr id="41" name="Text Placeholder 39">
            <a:extLst>
              <a:ext uri="{FF2B5EF4-FFF2-40B4-BE49-F238E27FC236}">
                <a16:creationId xmlns:a16="http://schemas.microsoft.com/office/drawing/2014/main" id="{3F2F6122-ED0F-31D6-259A-A94D5FE6B99E}"/>
              </a:ext>
            </a:extLst>
          </p:cNvPr>
          <p:cNvSpPr>
            <a:spLocks noGrp="1"/>
          </p:cNvSpPr>
          <p:nvPr>
            <p:ph type="body" sz="quarter" idx="14"/>
          </p:nvPr>
        </p:nvSpPr>
        <p:spPr>
          <a:xfrm>
            <a:off x="7821938" y="6008832"/>
            <a:ext cx="2163762" cy="583199"/>
          </a:xfrm>
        </p:spPr>
        <p:txBody>
          <a:bodyPr/>
          <a:lstStyle>
            <a:lvl1pPr>
              <a:defRPr sz="1600"/>
            </a:lvl1pPr>
          </a:lstStyle>
          <a:p>
            <a:pPr lvl="0"/>
            <a:r>
              <a:rPr lang="en-GB" dirty="0"/>
              <a:t>Click to edit Master text</a:t>
            </a:r>
            <a:endParaRPr lang="en-US" dirty="0"/>
          </a:p>
        </p:txBody>
      </p:sp>
    </p:spTree>
    <p:extLst>
      <p:ext uri="{BB962C8B-B14F-4D97-AF65-F5344CB8AC3E}">
        <p14:creationId xmlns:p14="http://schemas.microsoft.com/office/powerpoint/2010/main" val="34882839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content layout - no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dirty="0"/>
              <a:t>Click to edit Master title style</a:t>
            </a:r>
            <a:endParaRPr lang="en-US" dirty="0"/>
          </a:p>
        </p:txBody>
      </p:sp>
      <p:sp>
        <p:nvSpPr>
          <p:cNvPr id="9" name="Text Placeholder 2">
            <a:extLst>
              <a:ext uri="{FF2B5EF4-FFF2-40B4-BE49-F238E27FC236}">
                <a16:creationId xmlns:a16="http://schemas.microsoft.com/office/drawing/2014/main" id="{42B116EB-5000-DE4A-A3FE-16D9979D184A}"/>
              </a:ext>
            </a:extLst>
          </p:cNvPr>
          <p:cNvSpPr>
            <a:spLocks noGrp="1"/>
          </p:cNvSpPr>
          <p:nvPr>
            <p:ph idx="1" hasCustomPrompt="1"/>
          </p:nvPr>
        </p:nvSpPr>
        <p:spPr>
          <a:xfrm>
            <a:off x="540000" y="2160000"/>
            <a:ext cx="10081120" cy="4352400"/>
          </a:xfrm>
          <a:prstGeom prst="rect">
            <a:avLst/>
          </a:prstGeom>
        </p:spPr>
        <p:txBody>
          <a:bodyPr vert="horz" lIns="0" tIns="0" rIns="0" bIns="0" rtlCol="0">
            <a:noAutofit/>
          </a:body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p:txBody>
      </p:sp>
      <p:sp>
        <p:nvSpPr>
          <p:cNvPr id="6" name="Text Placeholder 16">
            <a:extLst>
              <a:ext uri="{FF2B5EF4-FFF2-40B4-BE49-F238E27FC236}">
                <a16:creationId xmlns:a16="http://schemas.microsoft.com/office/drawing/2014/main" id="{D07AEB60-6B38-5445-BE01-61AA584F3ADB}"/>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footnote</a:t>
            </a:r>
          </a:p>
        </p:txBody>
      </p:sp>
      <p:pic>
        <p:nvPicPr>
          <p:cNvPr id="4" name="Picture 3" descr="A picture containing icon&#10;&#10;Description automatically generated">
            <a:extLst>
              <a:ext uri="{FF2B5EF4-FFF2-40B4-BE49-F238E27FC236}">
                <a16:creationId xmlns:a16="http://schemas.microsoft.com/office/drawing/2014/main" id="{CEAE6EAE-F5FE-3779-6FE4-85BAF8BD16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3483644896"/>
      </p:ext>
    </p:extLst>
  </p:cSld>
  <p:clrMapOvr>
    <a:masterClrMapping/>
  </p:clrMapOvr>
  <p:extLst>
    <p:ext uri="{DCECCB84-F9BA-43D5-87BE-67443E8EF086}">
      <p15:sldGuideLst xmlns:p15="http://schemas.microsoft.com/office/powerpoint/2012/main">
        <p15:guide id="1" orient="horz" pos="4110">
          <p15:clr>
            <a:srgbClr val="FBAE40"/>
          </p15:clr>
        </p15:guide>
        <p15:guide id="2" pos="3840">
          <p15:clr>
            <a:srgbClr val="FBAE40"/>
          </p15:clr>
        </p15:guide>
        <p15:guide id="3" orient="horz" pos="1344">
          <p15:clr>
            <a:srgbClr val="FBAE40"/>
          </p15:clr>
        </p15:guide>
        <p15:guide id="4" pos="407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ation Title - 2">
    <p:spTree>
      <p:nvGrpSpPr>
        <p:cNvPr id="1" name=""/>
        <p:cNvGrpSpPr/>
        <p:nvPr/>
      </p:nvGrpSpPr>
      <p:grpSpPr>
        <a:xfrm>
          <a:off x="0" y="0"/>
          <a:ext cx="0" cy="0"/>
          <a:chOff x="0" y="0"/>
          <a:chExt cx="0" cy="0"/>
        </a:xfrm>
      </p:grpSpPr>
      <p:pic>
        <p:nvPicPr>
          <p:cNvPr id="5" name="Picture 4" descr="A person holding a flag&#10;&#10;Description automatically generated with medium confidence">
            <a:extLst>
              <a:ext uri="{FF2B5EF4-FFF2-40B4-BE49-F238E27FC236}">
                <a16:creationId xmlns:a16="http://schemas.microsoft.com/office/drawing/2014/main" id="{89FCF3DE-3A2D-E64E-9EC9-669FBBC532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userDrawn="1"/>
        </p:nvPicPr>
        <p:blipFill>
          <a:blip r:embed="rId3"/>
          <a:stretch>
            <a:fillRect/>
          </a:stretch>
        </p:blipFill>
        <p:spPr>
          <a:xfrm>
            <a:off x="385200" y="277200"/>
            <a:ext cx="2301809" cy="453600"/>
          </a:xfrm>
          <a:prstGeom prst="rect">
            <a:avLst/>
          </a:prstGeom>
        </p:spPr>
      </p:pic>
    </p:spTree>
    <p:extLst>
      <p:ext uri="{BB962C8B-B14F-4D97-AF65-F5344CB8AC3E}">
        <p14:creationId xmlns:p14="http://schemas.microsoft.com/office/powerpoint/2010/main" val="29657382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nd content layout - RHS image">
    <p:bg>
      <p:bgPr>
        <a:solidFill>
          <a:schemeClr val="bg1"/>
        </a:solidFill>
        <a:effectLst/>
      </p:bgPr>
    </p:bg>
    <p:spTree>
      <p:nvGrpSpPr>
        <p:cNvPr id="1" name=""/>
        <p:cNvGrpSpPr/>
        <p:nvPr/>
      </p:nvGrpSpPr>
      <p:grpSpPr>
        <a:xfrm>
          <a:off x="0" y="0"/>
          <a:ext cx="0" cy="0"/>
          <a:chOff x="0" y="0"/>
          <a:chExt cx="0" cy="0"/>
        </a:xfrm>
      </p:grpSpPr>
      <p:pic>
        <p:nvPicPr>
          <p:cNvPr id="4" name="Picture 3" descr="A person sitting at a table with a computer&#10;&#10;Description automatically generated with medium confidence">
            <a:extLst>
              <a:ext uri="{FF2B5EF4-FFF2-40B4-BE49-F238E27FC236}">
                <a16:creationId xmlns:a16="http://schemas.microsoft.com/office/drawing/2014/main" id="{53AE8EC2-4CED-D243-B177-CB626767BE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7000" y="0"/>
            <a:ext cx="5716800" cy="6860160"/>
          </a:xfrm>
          <a:prstGeom prst="rect">
            <a:avLst/>
          </a:prstGeom>
        </p:spPr>
      </p:pic>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5556000" cy="939600"/>
          </a:xfrm>
        </p:spPr>
        <p:txBody>
          <a:bodyPr lIns="0" anchor="t" anchorCtr="0"/>
          <a:lstStyle>
            <a:lvl1pPr>
              <a:defRPr sz="4100">
                <a:solidFill>
                  <a:srgbClr val="EA4403"/>
                </a:solidFill>
              </a:defRPr>
            </a:lvl1pPr>
          </a:lstStyle>
          <a:p>
            <a:r>
              <a:rPr lang="en-GB"/>
              <a:t>Click to edit Master title style</a:t>
            </a:r>
            <a:endParaRPr lang="en-US" dirty="0"/>
          </a:p>
        </p:txBody>
      </p:sp>
      <p:sp>
        <p:nvSpPr>
          <p:cNvPr id="6" name="Picture Placeholder 3">
            <a:extLst>
              <a:ext uri="{FF2B5EF4-FFF2-40B4-BE49-F238E27FC236}">
                <a16:creationId xmlns:a16="http://schemas.microsoft.com/office/drawing/2014/main" id="{8E06B867-786D-E74B-A17C-FE9910D58773}"/>
              </a:ext>
            </a:extLst>
          </p:cNvPr>
          <p:cNvSpPr>
            <a:spLocks noGrp="1"/>
          </p:cNvSpPr>
          <p:nvPr>
            <p:ph type="pic" sz="quarter" idx="12"/>
          </p:nvPr>
        </p:nvSpPr>
        <p:spPr>
          <a:xfrm>
            <a:off x="6469063" y="0"/>
            <a:ext cx="5722937" cy="6858000"/>
          </a:xfrm>
        </p:spPr>
        <p:txBody>
          <a:bodyPr/>
          <a:lstStyle/>
          <a:p>
            <a:endParaRPr lang="en-US" dirty="0"/>
          </a:p>
        </p:txBody>
      </p:sp>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hasCustomPrompt="1"/>
          </p:nvPr>
        </p:nvSpPr>
        <p:spPr>
          <a:xfrm>
            <a:off x="539750" y="2160000"/>
            <a:ext cx="5556250" cy="4140000"/>
          </a:xfrm>
          <a:prstGeom prst="rect">
            <a:avLst/>
          </a:prstGeom>
        </p:spPr>
        <p:txBody>
          <a:bodyPr lIns="0" tIns="0" rIns="0" bIns="0"/>
          <a:lstStyle>
            <a:lvl1pPr>
              <a:defRPr sz="2100">
                <a:solidFill>
                  <a:srgbClr val="53565A"/>
                </a:solidFill>
              </a:defRPr>
            </a:lvl1pPr>
            <a:lvl2pPr>
              <a:defRPr sz="2100"/>
            </a:lvl2pPr>
            <a:lvl3pPr>
              <a:defRPr sz="1600"/>
            </a:lvl3pPr>
            <a:lvl4pPr>
              <a:defRPr sz="1600"/>
            </a:lvl4pPr>
            <a:lvl5pPr>
              <a:defRPr sz="1000"/>
            </a:lvl5p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a:p>
            <a:pPr lvl="0"/>
            <a:endParaRPr lang="en-GB" dirty="0"/>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0" y="5732165"/>
            <a:ext cx="5556250" cy="792460"/>
          </a:xfrm>
          <a:prstGeom prst="rect">
            <a:avLst/>
          </a:prstGeom>
        </p:spPr>
        <p:txBody>
          <a:bodyPr lIns="0" tIns="0" rIns="0" bIns="0" anchor="b" anchorCtr="0"/>
          <a:lstStyle>
            <a:lvl1pPr>
              <a:spcAft>
                <a:spcPts val="0"/>
              </a:spcAft>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footnote</a:t>
            </a:r>
          </a:p>
        </p:txBody>
      </p:sp>
      <p:pic>
        <p:nvPicPr>
          <p:cNvPr id="9" name="Picture 8" descr="A picture containing icon&#10;&#10;Description automatically generated">
            <a:extLst>
              <a:ext uri="{FF2B5EF4-FFF2-40B4-BE49-F238E27FC236}">
                <a16:creationId xmlns:a16="http://schemas.microsoft.com/office/drawing/2014/main" id="{2424D49E-6CE1-E18D-B379-6D68C89B33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3896042239"/>
      </p:ext>
    </p:extLst>
  </p:cSld>
  <p:clrMapOvr>
    <a:masterClrMapping/>
  </p:clrMapOvr>
  <p:extLst>
    <p:ext uri="{DCECCB84-F9BA-43D5-87BE-67443E8EF086}">
      <p15:sldGuideLst xmlns:p15="http://schemas.microsoft.com/office/powerpoint/2012/main">
        <p15:guide id="1" orient="horz" pos="4110">
          <p15:clr>
            <a:srgbClr val="FBAE40"/>
          </p15:clr>
        </p15:guide>
        <p15:guide id="2" pos="3840">
          <p15:clr>
            <a:srgbClr val="FBAE40"/>
          </p15:clr>
        </p15:guide>
        <p15:guide id="3" orient="horz" pos="1355">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nd content layout - with image">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CE45A29-97FD-1F43-92DC-7E653F4794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79"/>
            <a:ext cx="12192000" cy="6856442"/>
          </a:xfrm>
          <a:prstGeom prst="rect">
            <a:avLst/>
          </a:prstGeom>
        </p:spPr>
      </p:pic>
      <p:sp>
        <p:nvSpPr>
          <p:cNvPr id="11" name="Picture Placeholder 10">
            <a:extLst>
              <a:ext uri="{FF2B5EF4-FFF2-40B4-BE49-F238E27FC236}">
                <a16:creationId xmlns:a16="http://schemas.microsoft.com/office/drawing/2014/main" id="{684F23BD-870D-D54C-9BAF-E2A0DCB63799}"/>
              </a:ext>
            </a:extLst>
          </p:cNvPr>
          <p:cNvSpPr>
            <a:spLocks noGrp="1"/>
          </p:cNvSpPr>
          <p:nvPr>
            <p:ph type="pic" sz="quarter" idx="12"/>
          </p:nvPr>
        </p:nvSpPr>
        <p:spPr>
          <a:xfrm>
            <a:off x="0" y="0"/>
            <a:ext cx="12192000" cy="6858000"/>
          </a:xfrm>
        </p:spPr>
        <p:txBody>
          <a:bodyPr anchor="t"/>
          <a:lstStyle>
            <a:lvl1pPr algn="l">
              <a:defRPr>
                <a:sym typeface="Wingdings" pitchFamily="2" charset="2"/>
              </a:defRPr>
            </a:lvl1pPr>
          </a:lstStyle>
          <a:p>
            <a:endParaRPr lang="en-US" dirty="0"/>
          </a:p>
        </p:txBody>
      </p:sp>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dirty="0"/>
              <a:t>Click to edit Master title style</a:t>
            </a:r>
            <a:endParaRPr lang="en-US" dirty="0"/>
          </a:p>
        </p:txBody>
      </p:sp>
      <p:sp>
        <p:nvSpPr>
          <p:cNvPr id="9" name="Text Placeholder 2">
            <a:extLst>
              <a:ext uri="{FF2B5EF4-FFF2-40B4-BE49-F238E27FC236}">
                <a16:creationId xmlns:a16="http://schemas.microsoft.com/office/drawing/2014/main" id="{42B116EB-5000-DE4A-A3FE-16D9979D184A}"/>
              </a:ext>
            </a:extLst>
          </p:cNvPr>
          <p:cNvSpPr>
            <a:spLocks noGrp="1"/>
          </p:cNvSpPr>
          <p:nvPr>
            <p:ph idx="1" hasCustomPrompt="1"/>
          </p:nvPr>
        </p:nvSpPr>
        <p:spPr>
          <a:xfrm>
            <a:off x="540000" y="2160000"/>
            <a:ext cx="5556000" cy="4352400"/>
          </a:xfrm>
          <a:prstGeom prst="rect">
            <a:avLst/>
          </a:prstGeom>
        </p:spPr>
        <p:txBody>
          <a:bodyPr vert="horz" lIns="0" tIns="0" rIns="0" bIns="0" rtlCol="0">
            <a:noAutofit/>
          </a:body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p:txBody>
      </p:sp>
      <p:sp>
        <p:nvSpPr>
          <p:cNvPr id="6" name="Text Placeholder 16">
            <a:extLst>
              <a:ext uri="{FF2B5EF4-FFF2-40B4-BE49-F238E27FC236}">
                <a16:creationId xmlns:a16="http://schemas.microsoft.com/office/drawing/2014/main" id="{D07AEB60-6B38-5445-BE01-61AA584F3ADB}"/>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footnote</a:t>
            </a:r>
          </a:p>
        </p:txBody>
      </p:sp>
      <p:pic>
        <p:nvPicPr>
          <p:cNvPr id="10" name="Picture 9" descr="A picture containing icon&#10;&#10;Description automatically generated">
            <a:extLst>
              <a:ext uri="{FF2B5EF4-FFF2-40B4-BE49-F238E27FC236}">
                <a16:creationId xmlns:a16="http://schemas.microsoft.com/office/drawing/2014/main" id="{4EA103D6-E80C-76C0-8AAF-C867D5E301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2323665824"/>
      </p:ext>
    </p:extLst>
  </p:cSld>
  <p:clrMapOvr>
    <a:masterClrMapping/>
  </p:clrMapOvr>
  <p:extLst>
    <p:ext uri="{DCECCB84-F9BA-43D5-87BE-67443E8EF086}">
      <p15:sldGuideLst xmlns:p15="http://schemas.microsoft.com/office/powerpoint/2012/main">
        <p15:guide id="1" orient="horz" pos="4110">
          <p15:clr>
            <a:srgbClr val="FBAE40"/>
          </p15:clr>
        </p15:guide>
        <p15:guide id="2" pos="3840">
          <p15:clr>
            <a:srgbClr val="FBAE40"/>
          </p15:clr>
        </p15:guide>
        <p15:guide id="3" orient="horz" pos="1344">
          <p15:clr>
            <a:srgbClr val="FBAE40"/>
          </p15:clr>
        </p15:guide>
        <p15:guide id="4" pos="4075">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Guiding Ray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3D9650-EF77-A671-C08C-3FDB4F96381F}"/>
              </a:ext>
            </a:extLst>
          </p:cNvPr>
          <p:cNvPicPr>
            <a:picLocks noChangeAspect="1"/>
          </p:cNvPicPr>
          <p:nvPr userDrawn="1"/>
        </p:nvPicPr>
        <p:blipFill>
          <a:blip r:embed="rId2"/>
          <a:stretch>
            <a:fillRect/>
          </a:stretch>
        </p:blipFill>
        <p:spPr>
          <a:xfrm>
            <a:off x="4511824" y="0"/>
            <a:ext cx="7677156"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p>
            <a:r>
              <a:rPr lang="en-GB"/>
              <a:t>Click to edit Master title style</a:t>
            </a:r>
            <a:endParaRPr lang="en-US" dirty="0"/>
          </a:p>
        </p:txBody>
      </p:sp>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hasCustomPrompt="1"/>
          </p:nvPr>
        </p:nvSpPr>
        <p:spPr>
          <a:xfrm>
            <a:off x="539750" y="2160000"/>
            <a:ext cx="10465200" cy="4140000"/>
          </a:xfrm>
          <a:prstGeom prst="rect">
            <a:avLst/>
          </a:prstGeom>
        </p:spPr>
        <p:txBody>
          <a:bodyPr lIns="0" tIns="0" rIns="0" bIns="0"/>
          <a:lstStyle>
            <a:lvl1pPr>
              <a:defRPr sz="2100">
                <a:solidFill>
                  <a:srgbClr val="53565A"/>
                </a:solidFill>
              </a:defRPr>
            </a:lvl1pPr>
            <a:lvl2pPr>
              <a:defRPr sz="2100"/>
            </a:lvl2pPr>
            <a:lvl3pPr>
              <a:defRPr sz="1600"/>
            </a:lvl3pPr>
            <a:lvl4pPr>
              <a:defRPr sz="1600"/>
            </a:lvl4pPr>
            <a:lvl5pPr>
              <a:defRPr sz="1000"/>
            </a:lvl5p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footnote</a:t>
            </a:r>
          </a:p>
        </p:txBody>
      </p:sp>
      <p:pic>
        <p:nvPicPr>
          <p:cNvPr id="8" name="Picture 7" descr="A picture containing icon&#10;&#10;Description automatically generated">
            <a:extLst>
              <a:ext uri="{FF2B5EF4-FFF2-40B4-BE49-F238E27FC236}">
                <a16:creationId xmlns:a16="http://schemas.microsoft.com/office/drawing/2014/main" id="{FBB037F0-E24A-0615-442B-B45E90CC91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29255631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a:xfrm>
            <a:off x="540000" y="360000"/>
            <a:ext cx="10081120" cy="939600"/>
          </a:xfrm>
        </p:spPr>
        <p:txBody>
          <a:bodyPr>
            <a:noAutofit/>
          </a:bodyPr>
          <a:lstStyle/>
          <a:p>
            <a:r>
              <a:rPr lang="en-GB" dirty="0"/>
              <a:t>Click to edit Master title style</a:t>
            </a:r>
            <a:endParaRPr lang="en-US" dirty="0"/>
          </a:p>
        </p:txBody>
      </p:sp>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hasCustomPrompt="1"/>
          </p:nvPr>
        </p:nvSpPr>
        <p:spPr>
          <a:xfrm>
            <a:off x="539750" y="2160000"/>
            <a:ext cx="10465200" cy="4140000"/>
          </a:xfrm>
          <a:prstGeom prst="rect">
            <a:avLst/>
          </a:prstGeom>
        </p:spPr>
        <p:txBody>
          <a:bodyPr lIns="0" tIns="0" rIns="0" bIns="0"/>
          <a:lstStyle>
            <a:lvl1pPr>
              <a:defRPr sz="2100">
                <a:solidFill>
                  <a:srgbClr val="53565A"/>
                </a:solidFill>
              </a:defRPr>
            </a:lvl1pPr>
            <a:lvl2pPr>
              <a:defRPr sz="2100"/>
            </a:lvl2pPr>
            <a:lvl3pPr>
              <a:defRPr sz="1600"/>
            </a:lvl3pPr>
            <a:lvl4pPr>
              <a:defRPr sz="1600"/>
            </a:lvl4pPr>
            <a:lvl5pPr>
              <a:defRPr sz="1000"/>
            </a:lvl5p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footnote</a:t>
            </a:r>
          </a:p>
        </p:txBody>
      </p:sp>
      <p:pic>
        <p:nvPicPr>
          <p:cNvPr id="7" name="Picture 6" descr="A picture containing icon&#10;&#10;Description automatically generated">
            <a:extLst>
              <a:ext uri="{FF2B5EF4-FFF2-40B4-BE49-F238E27FC236}">
                <a16:creationId xmlns:a16="http://schemas.microsoft.com/office/drawing/2014/main" id="{310589FE-CD26-5E44-9396-B107E9965E2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618325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Guiding Ray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9DEF2A-AC02-88A6-26C1-9C89B17FADEB}"/>
              </a:ext>
            </a:extLst>
          </p:cNvPr>
          <p:cNvPicPr>
            <a:picLocks noChangeAspect="1"/>
          </p:cNvPicPr>
          <p:nvPr userDrawn="1"/>
        </p:nvPicPr>
        <p:blipFill>
          <a:blip r:embed="rId2"/>
          <a:stretch>
            <a:fillRect/>
          </a:stretch>
        </p:blipFill>
        <p:spPr>
          <a:xfrm>
            <a:off x="4511824" y="0"/>
            <a:ext cx="7677156" cy="6858000"/>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p>
            <a:r>
              <a:rPr lang="en-GB"/>
              <a:t>Click to edit Master title style</a:t>
            </a:r>
            <a:endParaRPr lang="en-US"/>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hasCustomPrompt="1"/>
          </p:nvPr>
        </p:nvSpPr>
        <p:spPr>
          <a:xfrm>
            <a:off x="539750" y="2160000"/>
            <a:ext cx="10465200" cy="4140000"/>
          </a:xfrm>
          <a:prstGeom prst="rect">
            <a:avLst/>
          </a:prstGeom>
        </p:spPr>
        <p:txBody>
          <a:bodyPr lIns="0" tIns="0" rIns="0" bIns="0"/>
          <a:lstStyle>
            <a:lvl1pPr>
              <a:defRPr sz="2100">
                <a:solidFill>
                  <a:srgbClr val="53565A"/>
                </a:solidFill>
              </a:defRPr>
            </a:lvl1pPr>
            <a:lvl2pPr>
              <a:defRPr sz="2100"/>
            </a:lvl2pPr>
            <a:lvl3pPr>
              <a:defRPr sz="1600"/>
            </a:lvl3pPr>
            <a:lvl4pPr>
              <a:defRPr sz="1600"/>
            </a:lvl4pPr>
            <a:lvl5pPr>
              <a:defRPr sz="1000"/>
            </a:lvl5p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footnote</a:t>
            </a:r>
          </a:p>
        </p:txBody>
      </p:sp>
      <p:pic>
        <p:nvPicPr>
          <p:cNvPr id="7" name="Picture 6" descr="A picture containing icon&#10;&#10;Description automatically generated">
            <a:extLst>
              <a:ext uri="{FF2B5EF4-FFF2-40B4-BE49-F238E27FC236}">
                <a16:creationId xmlns:a16="http://schemas.microsoft.com/office/drawing/2014/main" id="{2932062D-F66A-5D6C-2415-2E70004EF5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253263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4"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hasCustomPrompt="1"/>
          </p:nvPr>
        </p:nvSpPr>
        <p:spPr>
          <a:xfrm>
            <a:off x="539750" y="2160000"/>
            <a:ext cx="10465200" cy="4140000"/>
          </a:xfrm>
          <a:prstGeom prst="rect">
            <a:avLst/>
          </a:prstGeom>
        </p:spPr>
        <p:txBody>
          <a:bodyPr lIns="0" tIns="0" rIns="0" bIns="0"/>
          <a:lstStyle>
            <a:lvl1pPr>
              <a:defRPr sz="2100">
                <a:solidFill>
                  <a:srgbClr val="53565A"/>
                </a:solidFill>
              </a:defRPr>
            </a:lvl1pPr>
            <a:lvl2pPr>
              <a:defRPr sz="2100"/>
            </a:lvl2pPr>
            <a:lvl3pPr>
              <a:defRPr sz="1600"/>
            </a:lvl3pPr>
            <a:lvl4pPr>
              <a:defRPr sz="1600"/>
            </a:lvl4pPr>
            <a:lvl5pPr>
              <a:defRPr sz="1000"/>
            </a:lvl5p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footnote</a:t>
            </a:r>
          </a:p>
        </p:txBody>
      </p:sp>
      <p:pic>
        <p:nvPicPr>
          <p:cNvPr id="7" name="Picture 6" descr="A picture containing icon&#10;&#10;Description automatically generated">
            <a:extLst>
              <a:ext uri="{FF2B5EF4-FFF2-40B4-BE49-F238E27FC236}">
                <a16:creationId xmlns:a16="http://schemas.microsoft.com/office/drawing/2014/main" id="{FA20636B-34A1-66AC-5409-8148F2CAC19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9593524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Guiding Ray 5">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498EA1-EE72-B14E-9FF7-04BAECC18EBD}"/>
              </a:ext>
            </a:extLst>
          </p:cNvPr>
          <p:cNvPicPr>
            <a:picLocks noChangeAspect="1"/>
          </p:cNvPicPr>
          <p:nvPr/>
        </p:nvPicPr>
        <p:blipFill rotWithShape="1">
          <a:blip r:embed="rId2"/>
          <a:srcRect r="21988"/>
          <a:stretch/>
        </p:blipFill>
        <p:spPr>
          <a:xfrm>
            <a:off x="5326091" y="0"/>
            <a:ext cx="6865909"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dirty="0"/>
              <a:t>Click to edit Master title style</a:t>
            </a:r>
            <a:endParaRPr lang="en-US" dirty="0"/>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hasCustomPrompt="1"/>
          </p:nvPr>
        </p:nvSpPr>
        <p:spPr>
          <a:xfrm>
            <a:off x="539750" y="2160000"/>
            <a:ext cx="10465200" cy="4140000"/>
          </a:xfrm>
          <a:prstGeom prst="rect">
            <a:avLst/>
          </a:prstGeom>
        </p:spPr>
        <p:txBody>
          <a:bodyPr lIns="0" tIns="0" rIns="0" bIns="0"/>
          <a:lstStyle>
            <a:lvl1pPr>
              <a:defRPr sz="2100">
                <a:solidFill>
                  <a:srgbClr val="53565A"/>
                </a:solidFill>
              </a:defRPr>
            </a:lvl1pPr>
            <a:lvl2pPr>
              <a:defRPr sz="2100"/>
            </a:lvl2pPr>
            <a:lvl3pPr>
              <a:defRPr sz="1600"/>
            </a:lvl3pPr>
            <a:lvl4pPr>
              <a:defRPr sz="1600"/>
            </a:lvl4pPr>
            <a:lvl5pPr>
              <a:defRPr sz="1000"/>
            </a:lvl5p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footnote</a:t>
            </a:r>
          </a:p>
        </p:txBody>
      </p:sp>
      <p:pic>
        <p:nvPicPr>
          <p:cNvPr id="8" name="Picture 7" descr="A picture containing icon&#10;&#10;Description automatically generated">
            <a:extLst>
              <a:ext uri="{FF2B5EF4-FFF2-40B4-BE49-F238E27FC236}">
                <a16:creationId xmlns:a16="http://schemas.microsoft.com/office/drawing/2014/main" id="{7AC97814-0B5C-8597-0883-A475EDFEDF7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33439783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p:nvPicPr>
        <p:blipFill>
          <a:blip r:embed="rId2"/>
          <a:stretch>
            <a:fillRect/>
          </a:stretch>
        </p:blipFill>
        <p:spPr>
          <a:xfrm>
            <a:off x="0" y="0"/>
            <a:ext cx="12284601" cy="6910088"/>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845AA0D7-4ED1-AE44-A75E-83CFE535EE1B}"/>
              </a:ext>
            </a:extLst>
          </p:cNvPr>
          <p:cNvSpPr>
            <a:spLocks noGrp="1"/>
          </p:cNvSpPr>
          <p:nvPr>
            <p:ph type="pic" sz="quarter" idx="10"/>
          </p:nvPr>
        </p:nvSpPr>
        <p:spPr>
          <a:xfrm>
            <a:off x="6470650" y="0"/>
            <a:ext cx="5813425" cy="6910388"/>
          </a:xfrm>
        </p:spPr>
        <p:txBody>
          <a:bodyPr/>
          <a:lstStyle/>
          <a:p>
            <a:endParaRPr lang="en-US" dirty="0"/>
          </a:p>
        </p:txBody>
      </p:sp>
      <p:pic>
        <p:nvPicPr>
          <p:cNvPr id="7" name="Picture 6" descr="A picture containing icon&#10;&#10;Description automatically generated">
            <a:extLst>
              <a:ext uri="{FF2B5EF4-FFF2-40B4-BE49-F238E27FC236}">
                <a16:creationId xmlns:a16="http://schemas.microsoft.com/office/drawing/2014/main" id="{3FF4DC29-7BE2-BCFF-4C91-68CA0DCE69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1447430465"/>
      </p:ext>
    </p:extLst>
  </p:cSld>
  <p:clrMapOvr>
    <a:masterClrMapping/>
  </p:clrMapOvr>
  <p:extLst>
    <p:ext uri="{DCECCB84-F9BA-43D5-87BE-67443E8EF086}">
      <p15:sldGuideLst xmlns:p15="http://schemas.microsoft.com/office/powerpoint/2012/main">
        <p15:guide id="1" pos="40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ing - photo">
    <p:spTree>
      <p:nvGrpSpPr>
        <p:cNvPr id="1" name=""/>
        <p:cNvGrpSpPr/>
        <p:nvPr/>
      </p:nvGrpSpPr>
      <p:grpSpPr>
        <a:xfrm>
          <a:off x="0" y="0"/>
          <a:ext cx="0" cy="0"/>
          <a:chOff x="0" y="0"/>
          <a:chExt cx="0" cy="0"/>
        </a:xfrm>
      </p:grpSpPr>
      <p:pic>
        <p:nvPicPr>
          <p:cNvPr id="7" name="Picture 6" descr="A person sitting at a counter&#10;&#10;Description automatically generated with low confidence">
            <a:extLst>
              <a:ext uri="{FF2B5EF4-FFF2-40B4-BE49-F238E27FC236}">
                <a16:creationId xmlns:a16="http://schemas.microsoft.com/office/drawing/2014/main" id="{7D6B9E38-14FD-6D45-9DB1-B5849BAA68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Picture Placeholder 4">
            <a:extLst>
              <a:ext uri="{FF2B5EF4-FFF2-40B4-BE49-F238E27FC236}">
                <a16:creationId xmlns:a16="http://schemas.microsoft.com/office/drawing/2014/main" id="{A31090E8-8CB8-8343-9DF8-71FA4CAF6625}"/>
              </a:ext>
            </a:extLst>
          </p:cNvPr>
          <p:cNvSpPr>
            <a:spLocks noGrp="1"/>
          </p:cNvSpPr>
          <p:nvPr>
            <p:ph type="pic" sz="quarter" idx="10"/>
          </p:nvPr>
        </p:nvSpPr>
        <p:spPr>
          <a:xfrm>
            <a:off x="0" y="0"/>
            <a:ext cx="12192000" cy="6858000"/>
          </a:xfrm>
        </p:spPr>
        <p:txBody>
          <a:bodyPr/>
          <a:lstStyle/>
          <a:p>
            <a:endParaRPr lang="en-US" dirty="0"/>
          </a:p>
        </p:txBody>
      </p:sp>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dirty="0"/>
              <a:t>Click to edit Master title style</a:t>
            </a:r>
            <a:endParaRPr lang="en-US" dirty="0"/>
          </a:p>
        </p:txBody>
      </p:sp>
      <p:pic>
        <p:nvPicPr>
          <p:cNvPr id="6" name="Picture 5" descr="A picture containing icon&#10;&#10;Description automatically generated">
            <a:extLst>
              <a:ext uri="{FF2B5EF4-FFF2-40B4-BE49-F238E27FC236}">
                <a16:creationId xmlns:a16="http://schemas.microsoft.com/office/drawing/2014/main" id="{0A0FA693-F480-E932-467C-EBF1D804C9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13052566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421B2F3B-C7ED-4419-4F93-1C0F295491D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226682" y="235101"/>
            <a:ext cx="675227" cy="495687"/>
          </a:xfrm>
          <a:prstGeom prst="rect">
            <a:avLst/>
          </a:prstGeom>
        </p:spPr>
      </p:pic>
    </p:spTree>
    <p:extLst>
      <p:ext uri="{BB962C8B-B14F-4D97-AF65-F5344CB8AC3E}">
        <p14:creationId xmlns:p14="http://schemas.microsoft.com/office/powerpoint/2010/main" val="1058017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resentation Title - 2">
    <p:spTree>
      <p:nvGrpSpPr>
        <p:cNvPr id="1" name=""/>
        <p:cNvGrpSpPr/>
        <p:nvPr/>
      </p:nvGrpSpPr>
      <p:grpSpPr>
        <a:xfrm>
          <a:off x="0" y="0"/>
          <a:ext cx="0" cy="0"/>
          <a:chOff x="0" y="0"/>
          <a:chExt cx="0" cy="0"/>
        </a:xfrm>
      </p:grpSpPr>
      <p:pic>
        <p:nvPicPr>
          <p:cNvPr id="7" name="Picture 6" descr="A person holding a tablet&#10;&#10;Description automatically generated with medium confidence">
            <a:extLst>
              <a:ext uri="{FF2B5EF4-FFF2-40B4-BE49-F238E27FC236}">
                <a16:creationId xmlns:a16="http://schemas.microsoft.com/office/drawing/2014/main" id="{E33B22B2-B441-2242-BC25-51E48AB622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userDrawn="1"/>
        </p:nvPicPr>
        <p:blipFill>
          <a:blip r:embed="rId3"/>
          <a:stretch>
            <a:fillRect/>
          </a:stretch>
        </p:blipFill>
        <p:spPr>
          <a:xfrm>
            <a:off x="385200" y="277200"/>
            <a:ext cx="2301809" cy="453600"/>
          </a:xfrm>
          <a:prstGeom prst="rect">
            <a:avLst/>
          </a:prstGeom>
        </p:spPr>
      </p:pic>
    </p:spTree>
    <p:extLst>
      <p:ext uri="{BB962C8B-B14F-4D97-AF65-F5344CB8AC3E}">
        <p14:creationId xmlns:p14="http://schemas.microsoft.com/office/powerpoint/2010/main" val="2427860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46A6D3-E63A-3C8B-D890-801E84BAF2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 y="1562"/>
            <a:ext cx="12191993" cy="6856438"/>
          </a:xfrm>
          <a:prstGeom prst="rect">
            <a:avLst/>
          </a:prstGeom>
        </p:spPr>
      </p:pic>
      <p:sp>
        <p:nvSpPr>
          <p:cNvPr id="4" name="Text Placeholder 9">
            <a:extLst>
              <a:ext uri="{FF2B5EF4-FFF2-40B4-BE49-F238E27FC236}">
                <a16:creationId xmlns:a16="http://schemas.microsoft.com/office/drawing/2014/main" id="{9658CCA5-429E-D422-69BE-F1D91DB1D2DB}"/>
              </a:ext>
            </a:extLst>
          </p:cNvPr>
          <p:cNvSpPr>
            <a:spLocks noGrp="1"/>
          </p:cNvSpPr>
          <p:nvPr>
            <p:ph type="body" sz="quarter" idx="13"/>
          </p:nvPr>
        </p:nvSpPr>
        <p:spPr>
          <a:xfrm>
            <a:off x="360000" y="6420625"/>
            <a:ext cx="3644900" cy="104000"/>
          </a:xfrm>
        </p:spPr>
        <p:txBody>
          <a:bodyPr/>
          <a:lstStyle>
            <a:lvl1pPr>
              <a:defRPr sz="600">
                <a:solidFill>
                  <a:schemeClr val="bg1"/>
                </a:solidFill>
              </a:defRPr>
            </a:lvl1pPr>
            <a:lvl2pPr>
              <a:defRPr sz="400">
                <a:solidFill>
                  <a:schemeClr val="bg1"/>
                </a:solidFill>
              </a:defRPr>
            </a:lvl2pPr>
            <a:lvl3pPr>
              <a:defRPr sz="400">
                <a:solidFill>
                  <a:schemeClr val="bg1"/>
                </a:solidFill>
              </a:defRPr>
            </a:lvl3pPr>
            <a:lvl4pPr>
              <a:defRPr sz="200">
                <a:solidFill>
                  <a:schemeClr val="bg1"/>
                </a:solidFill>
              </a:defRPr>
            </a:lvl4pPr>
            <a:lvl5pPr>
              <a:defRPr sz="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
        <p:nvSpPr>
          <p:cNvPr id="5" name="TextBox 4">
            <a:extLst>
              <a:ext uri="{FF2B5EF4-FFF2-40B4-BE49-F238E27FC236}">
                <a16:creationId xmlns:a16="http://schemas.microsoft.com/office/drawing/2014/main" id="{DA2F89F6-5EFC-0408-AED6-03597F75EC13}"/>
              </a:ext>
            </a:extLst>
          </p:cNvPr>
          <p:cNvSpPr txBox="1"/>
          <p:nvPr userDrawn="1"/>
        </p:nvSpPr>
        <p:spPr>
          <a:xfrm>
            <a:off x="360000" y="1702800"/>
            <a:ext cx="8978400" cy="2462213"/>
          </a:xfrm>
          <a:prstGeom prst="rect">
            <a:avLst/>
          </a:prstGeom>
          <a:noFill/>
        </p:spPr>
        <p:txBody>
          <a:bodyPr wrap="square" lIns="0" tIns="0" rIns="0" bIns="0" rtlCol="0">
            <a:spAutoFit/>
          </a:bodyPr>
          <a:lstStyle/>
          <a:p>
            <a:pPr>
              <a:spcAft>
                <a:spcPts val="1800"/>
              </a:spcAft>
            </a:pPr>
            <a:r>
              <a:rPr lang="en-AU" sz="3200" kern="1200" dirty="0" err="1">
                <a:solidFill>
                  <a:schemeClr val="bg1"/>
                </a:solidFill>
                <a:latin typeface="+mn-lt"/>
                <a:ea typeface="+mn-ea"/>
                <a:cs typeface="+mn-cs"/>
              </a:rPr>
              <a:t>AustralianSuper</a:t>
            </a:r>
            <a:r>
              <a:rPr lang="en-AU" sz="3200" kern="1200" dirty="0">
                <a:solidFill>
                  <a:schemeClr val="bg1"/>
                </a:solidFill>
                <a:latin typeface="+mn-lt"/>
                <a:ea typeface="+mn-ea"/>
                <a:cs typeface="+mn-cs"/>
              </a:rPr>
              <a:t> acknowledges the Traditional Custodians of the land on which we work.</a:t>
            </a:r>
            <a:br>
              <a:rPr lang="en-AU" sz="3200" kern="1200" dirty="0">
                <a:solidFill>
                  <a:schemeClr val="bg1"/>
                </a:solidFill>
                <a:latin typeface="+mn-lt"/>
                <a:ea typeface="+mn-ea"/>
                <a:cs typeface="+mn-cs"/>
              </a:rPr>
            </a:br>
            <a:r>
              <a:rPr lang="en-AU" sz="3200" kern="1200" dirty="0">
                <a:solidFill>
                  <a:schemeClr val="bg1"/>
                </a:solidFill>
                <a:latin typeface="+mn-lt"/>
                <a:ea typeface="+mn-ea"/>
                <a:cs typeface="+mn-cs"/>
              </a:rPr>
              <a:t>We pay our respects to Elders past, present and emerging and extend that respect to all Aboriginal and Torres Strait Islander peoples.</a:t>
            </a:r>
            <a:r>
              <a:rPr lang="en-AU" dirty="0"/>
              <a:t> </a:t>
            </a:r>
          </a:p>
        </p:txBody>
      </p:sp>
      <p:sp>
        <p:nvSpPr>
          <p:cNvPr id="13" name="Text Placeholder 9">
            <a:extLst>
              <a:ext uri="{FF2B5EF4-FFF2-40B4-BE49-F238E27FC236}">
                <a16:creationId xmlns:a16="http://schemas.microsoft.com/office/drawing/2014/main" id="{DF7931FC-5D1E-CACA-D95A-8D1E8E8A9A83}"/>
              </a:ext>
            </a:extLst>
          </p:cNvPr>
          <p:cNvSpPr>
            <a:spLocks noGrp="1"/>
          </p:cNvSpPr>
          <p:nvPr>
            <p:ph type="body" sz="quarter" idx="14"/>
          </p:nvPr>
        </p:nvSpPr>
        <p:spPr>
          <a:xfrm>
            <a:off x="360000" y="4420800"/>
            <a:ext cx="6735506" cy="398463"/>
          </a:xfrm>
        </p:spPr>
        <p:txBody>
          <a:bodyPr/>
          <a:lstStyle>
            <a:lvl1pPr>
              <a:defRPr sz="1500"/>
            </a:lvl1pPr>
          </a:lstStyle>
          <a:p>
            <a:pPr lvl="0"/>
            <a:r>
              <a:rPr lang="en-GB" dirty="0"/>
              <a:t>Click to edit Master text styles</a:t>
            </a:r>
          </a:p>
        </p:txBody>
      </p:sp>
    </p:spTree>
    <p:extLst>
      <p:ext uri="{BB962C8B-B14F-4D97-AF65-F5344CB8AC3E}">
        <p14:creationId xmlns:p14="http://schemas.microsoft.com/office/powerpoint/2010/main" val="15885762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C07FD-585F-862B-9289-DF9D0BAA37C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 y="779"/>
            <a:ext cx="12191993" cy="6856437"/>
          </a:xfrm>
          <a:prstGeom prst="rect">
            <a:avLst/>
          </a:prstGeom>
        </p:spPr>
      </p:pic>
      <p:sp>
        <p:nvSpPr>
          <p:cNvPr id="4" name="Text Placeholder 9">
            <a:extLst>
              <a:ext uri="{FF2B5EF4-FFF2-40B4-BE49-F238E27FC236}">
                <a16:creationId xmlns:a16="http://schemas.microsoft.com/office/drawing/2014/main" id="{BFC50837-8A05-71F3-73AC-DE1A6530C5E6}"/>
              </a:ext>
            </a:extLst>
          </p:cNvPr>
          <p:cNvSpPr>
            <a:spLocks noGrp="1"/>
          </p:cNvSpPr>
          <p:nvPr>
            <p:ph type="body" sz="quarter" idx="13"/>
          </p:nvPr>
        </p:nvSpPr>
        <p:spPr>
          <a:xfrm>
            <a:off x="360000" y="6420625"/>
            <a:ext cx="3644900" cy="104000"/>
          </a:xfrm>
        </p:spPr>
        <p:txBody>
          <a:bodyPr/>
          <a:lstStyle>
            <a:lvl1pPr>
              <a:defRPr sz="600">
                <a:solidFill>
                  <a:schemeClr val="bg1"/>
                </a:solidFill>
              </a:defRPr>
            </a:lvl1pPr>
            <a:lvl2pPr>
              <a:defRPr sz="400">
                <a:solidFill>
                  <a:schemeClr val="bg1"/>
                </a:solidFill>
              </a:defRPr>
            </a:lvl2pPr>
            <a:lvl3pPr>
              <a:defRPr sz="400">
                <a:solidFill>
                  <a:schemeClr val="bg1"/>
                </a:solidFill>
              </a:defRPr>
            </a:lvl3pPr>
            <a:lvl4pPr>
              <a:defRPr sz="200">
                <a:solidFill>
                  <a:schemeClr val="bg1"/>
                </a:solidFill>
              </a:defRPr>
            </a:lvl4pPr>
            <a:lvl5pPr>
              <a:defRPr sz="2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TextBox 4">
            <a:extLst>
              <a:ext uri="{FF2B5EF4-FFF2-40B4-BE49-F238E27FC236}">
                <a16:creationId xmlns:a16="http://schemas.microsoft.com/office/drawing/2014/main" id="{4DEA2FF7-0B25-392D-999E-96183B26A8FD}"/>
              </a:ext>
            </a:extLst>
          </p:cNvPr>
          <p:cNvSpPr txBox="1"/>
          <p:nvPr userDrawn="1"/>
        </p:nvSpPr>
        <p:spPr>
          <a:xfrm>
            <a:off x="360000" y="1702800"/>
            <a:ext cx="8978400" cy="2954655"/>
          </a:xfrm>
          <a:prstGeom prst="rect">
            <a:avLst/>
          </a:prstGeom>
          <a:noFill/>
        </p:spPr>
        <p:txBody>
          <a:bodyPr wrap="square" lIns="0" tIns="0" rIns="0" bIns="0" rtlCol="0">
            <a:spAutoFit/>
          </a:bodyPr>
          <a:lstStyle/>
          <a:p>
            <a:pPr>
              <a:spcAft>
                <a:spcPts val="1800"/>
              </a:spcAft>
            </a:pPr>
            <a:r>
              <a:rPr lang="en-AU" sz="3200" kern="1200" dirty="0">
                <a:solidFill>
                  <a:schemeClr val="bg1"/>
                </a:solidFill>
                <a:latin typeface="+mn-lt"/>
                <a:ea typeface="+mn-ea"/>
                <a:cs typeface="+mn-cs"/>
              </a:rPr>
              <a:t>AustralianSuper acknowledges the Traditional Custodians of Country throughout Australia and their connections to land, sea and community. </a:t>
            </a:r>
            <a:br>
              <a:rPr lang="en-AU" sz="3200" kern="1200" dirty="0">
                <a:solidFill>
                  <a:schemeClr val="bg1"/>
                </a:solidFill>
                <a:latin typeface="+mn-lt"/>
                <a:ea typeface="+mn-ea"/>
                <a:cs typeface="+mn-cs"/>
              </a:rPr>
            </a:br>
            <a:r>
              <a:rPr lang="en-AU" sz="3200" kern="1200" dirty="0">
                <a:solidFill>
                  <a:schemeClr val="bg1"/>
                </a:solidFill>
                <a:latin typeface="+mn-lt"/>
                <a:ea typeface="+mn-ea"/>
                <a:cs typeface="+mn-cs"/>
              </a:rPr>
              <a:t>We pay our respects to Elders past and present and extend that respect to all Aboriginal and Torres Strait Islander peoples.</a:t>
            </a:r>
          </a:p>
        </p:txBody>
      </p:sp>
      <p:sp>
        <p:nvSpPr>
          <p:cNvPr id="11" name="Text Placeholder 9">
            <a:extLst>
              <a:ext uri="{FF2B5EF4-FFF2-40B4-BE49-F238E27FC236}">
                <a16:creationId xmlns:a16="http://schemas.microsoft.com/office/drawing/2014/main" id="{F32BC642-6300-0EA5-B8D5-A3413D1CB507}"/>
              </a:ext>
            </a:extLst>
          </p:cNvPr>
          <p:cNvSpPr>
            <a:spLocks noGrp="1"/>
          </p:cNvSpPr>
          <p:nvPr>
            <p:ph type="body" sz="quarter" idx="14"/>
          </p:nvPr>
        </p:nvSpPr>
        <p:spPr>
          <a:xfrm>
            <a:off x="360000" y="4924800"/>
            <a:ext cx="6735506" cy="398463"/>
          </a:xfrm>
        </p:spPr>
        <p:txBody>
          <a:bodyPr/>
          <a:lstStyle>
            <a:lvl1pPr>
              <a:defRPr sz="1500"/>
            </a:lvl1pPr>
          </a:lstStyle>
          <a:p>
            <a:pPr lvl="0"/>
            <a:r>
              <a:rPr lang="en-GB" dirty="0"/>
              <a:t>Click to edit Master text styles</a:t>
            </a:r>
          </a:p>
        </p:txBody>
      </p:sp>
    </p:spTree>
    <p:extLst>
      <p:ext uri="{BB962C8B-B14F-4D97-AF65-F5344CB8AC3E}">
        <p14:creationId xmlns:p14="http://schemas.microsoft.com/office/powerpoint/2010/main" val="177952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aglin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480FBB-EB56-3448-AC79-6C3053254E4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5"/>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35181504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Tagline">
    <p:bg>
      <p:bgPr>
        <a:solidFill>
          <a:schemeClr val="bg1"/>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FCC83304-C5C9-A843-B3B2-1BA8A7668C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5"/>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41165411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hank you">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328777B-3E37-394D-A673-E49A5BE721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9" name="Picture 8" descr="Icon&#10;&#10;Description automatically generated">
            <a:extLst>
              <a:ext uri="{FF2B5EF4-FFF2-40B4-BE49-F238E27FC236}">
                <a16:creationId xmlns:a16="http://schemas.microsoft.com/office/drawing/2014/main" id="{653C6F4B-D529-9946-93FB-CF4584767E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00" y="3549103"/>
            <a:ext cx="766800" cy="766800"/>
          </a:xfrm>
          <a:prstGeom prst="rect">
            <a:avLst/>
          </a:prstGeom>
        </p:spPr>
      </p:pic>
      <p:pic>
        <p:nvPicPr>
          <p:cNvPr id="3" name="Picture 2" descr="A black and white sign&#10;&#10;Description automatically generated with low confidence">
            <a:extLst>
              <a:ext uri="{FF2B5EF4-FFF2-40B4-BE49-F238E27FC236}">
                <a16:creationId xmlns:a16="http://schemas.microsoft.com/office/drawing/2014/main" id="{9668A198-6A71-4D0A-A031-47CB9588AB4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40000" y="547200"/>
            <a:ext cx="2521025" cy="496799"/>
          </a:xfrm>
          <a:prstGeom prst="rect">
            <a:avLst/>
          </a:prstGeom>
        </p:spPr>
      </p:pic>
    </p:spTree>
    <p:extLst>
      <p:ext uri="{BB962C8B-B14F-4D97-AF65-F5344CB8AC3E}">
        <p14:creationId xmlns:p14="http://schemas.microsoft.com/office/powerpoint/2010/main" val="15540095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Thank you">
    <p:bg>
      <p:bgPr>
        <a:solidFill>
          <a:schemeClr val="bg1"/>
        </a:solidFill>
        <a:effectLst/>
      </p:bgPr>
    </p:bg>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327C8C1F-123D-AA44-B5FA-AAF1A1E0E3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9" name="Picture 8" descr="Icon&#10;&#10;Description automatically generated">
            <a:extLst>
              <a:ext uri="{FF2B5EF4-FFF2-40B4-BE49-F238E27FC236}">
                <a16:creationId xmlns:a16="http://schemas.microsoft.com/office/drawing/2014/main" id="{653C6F4B-D529-9946-93FB-CF4584767E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00" y="3549103"/>
            <a:ext cx="766800" cy="766800"/>
          </a:xfrm>
          <a:prstGeom prst="rect">
            <a:avLst/>
          </a:prstGeom>
        </p:spPr>
      </p:pic>
      <p:pic>
        <p:nvPicPr>
          <p:cNvPr id="11" name="Picture 10" descr="A black and white sign&#10;&#10;Description automatically generated with low confidence">
            <a:extLst>
              <a:ext uri="{FF2B5EF4-FFF2-40B4-BE49-F238E27FC236}">
                <a16:creationId xmlns:a16="http://schemas.microsoft.com/office/drawing/2014/main" id="{F782C36A-A8ED-C8F2-2FF3-D9AFAA1A38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40000" y="547200"/>
            <a:ext cx="2521025" cy="496799"/>
          </a:xfrm>
          <a:prstGeom prst="rect">
            <a:avLst/>
          </a:prstGeom>
        </p:spPr>
      </p:pic>
    </p:spTree>
    <p:extLst>
      <p:ext uri="{BB962C8B-B14F-4D97-AF65-F5344CB8AC3E}">
        <p14:creationId xmlns:p14="http://schemas.microsoft.com/office/powerpoint/2010/main" val="40213347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ull page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E1BA-7C6A-7440-8003-6AF7AEF5316A}"/>
              </a:ext>
            </a:extLst>
          </p:cNvPr>
          <p:cNvSpPr>
            <a:spLocks noGrp="1"/>
          </p:cNvSpPr>
          <p:nvPr>
            <p:ph type="title"/>
          </p:nvPr>
        </p:nvSpPr>
        <p:spPr>
          <a:xfrm>
            <a:off x="540000" y="360000"/>
            <a:ext cx="10081120" cy="836975"/>
          </a:xfrm>
        </p:spPr>
        <p:txBody>
          <a:bodyPr/>
          <a:lstStyle/>
          <a:p>
            <a:r>
              <a:rPr lang="en-GB" dirty="0"/>
              <a:t>Click to edit Master title style</a:t>
            </a:r>
            <a:endParaRPr lang="en-US" dirty="0"/>
          </a:p>
        </p:txBody>
      </p:sp>
      <p:sp>
        <p:nvSpPr>
          <p:cNvPr id="3" name="Text Placeholder 16">
            <a:extLst>
              <a:ext uri="{FF2B5EF4-FFF2-40B4-BE49-F238E27FC236}">
                <a16:creationId xmlns:a16="http://schemas.microsoft.com/office/drawing/2014/main" id="{C6A014D3-B06D-3144-B94B-D6CF56A1050F}"/>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
        <p:nvSpPr>
          <p:cNvPr id="8" name="Text Placeholder 14">
            <a:extLst>
              <a:ext uri="{FF2B5EF4-FFF2-40B4-BE49-F238E27FC236}">
                <a16:creationId xmlns:a16="http://schemas.microsoft.com/office/drawing/2014/main" id="{7141FD69-34FF-3541-B1F2-3207BEB84FD9}"/>
              </a:ext>
            </a:extLst>
          </p:cNvPr>
          <p:cNvSpPr>
            <a:spLocks noGrp="1"/>
          </p:cNvSpPr>
          <p:nvPr>
            <p:ph type="body" sz="quarter" idx="10"/>
          </p:nvPr>
        </p:nvSpPr>
        <p:spPr>
          <a:xfrm>
            <a:off x="539749" y="1196975"/>
            <a:ext cx="10081120" cy="323850"/>
          </a:xfrm>
          <a:prstGeom prst="rect">
            <a:avLst/>
          </a:prstGeom>
        </p:spPr>
        <p:txBody>
          <a:bodyPr lIns="0" tIns="0" rIns="0" bIns="0"/>
          <a:lstStyle>
            <a:lvl1pPr>
              <a:defRPr sz="21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10" name="Content Placeholder 2">
            <a:extLst>
              <a:ext uri="{FF2B5EF4-FFF2-40B4-BE49-F238E27FC236}">
                <a16:creationId xmlns:a16="http://schemas.microsoft.com/office/drawing/2014/main" id="{3BE7B0B5-0B86-C94B-918A-127E113F467B}"/>
              </a:ext>
            </a:extLst>
          </p:cNvPr>
          <p:cNvSpPr>
            <a:spLocks noGrp="1"/>
          </p:cNvSpPr>
          <p:nvPr>
            <p:ph idx="1"/>
          </p:nvPr>
        </p:nvSpPr>
        <p:spPr>
          <a:xfrm>
            <a:off x="539999" y="1520825"/>
            <a:ext cx="11220313" cy="460757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pic>
        <p:nvPicPr>
          <p:cNvPr id="7" name="Picture 6" descr="A picture containing icon&#10;&#10;Description automatically generated">
            <a:extLst>
              <a:ext uri="{FF2B5EF4-FFF2-40B4-BE49-F238E27FC236}">
                <a16:creationId xmlns:a16="http://schemas.microsoft.com/office/drawing/2014/main" id="{8F53B2DA-2CD7-F6EA-844A-EDBDAC55BA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3916785104"/>
      </p:ext>
    </p:extLst>
  </p:cSld>
  <p:clrMapOvr>
    <a:masterClrMapping/>
  </p:clrMapOvr>
  <p:extLst>
    <p:ext uri="{DCECCB84-F9BA-43D5-87BE-67443E8EF086}">
      <p15:sldGuideLst xmlns:p15="http://schemas.microsoft.com/office/powerpoint/2012/main">
        <p15:guide id="1" orient="horz" pos="754">
          <p15:clr>
            <a:srgbClr val="FBAE40"/>
          </p15:clr>
        </p15:guide>
        <p15:guide id="2" orient="horz" pos="95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E1BA-7C6A-7440-8003-6AF7AEF5316A}"/>
              </a:ext>
            </a:extLst>
          </p:cNvPr>
          <p:cNvSpPr>
            <a:spLocks noGrp="1"/>
          </p:cNvSpPr>
          <p:nvPr>
            <p:ph type="title"/>
          </p:nvPr>
        </p:nvSpPr>
        <p:spPr>
          <a:xfrm>
            <a:off x="540000" y="360000"/>
            <a:ext cx="10081120" cy="836975"/>
          </a:xfrm>
        </p:spPr>
        <p:txBody>
          <a:bodyPr/>
          <a:lstStyle/>
          <a:p>
            <a:r>
              <a:rPr lang="en-GB" dirty="0"/>
              <a:t>Click to edit Master title style</a:t>
            </a:r>
            <a:endParaRPr lang="en-US" dirty="0"/>
          </a:p>
        </p:txBody>
      </p:sp>
      <p:sp>
        <p:nvSpPr>
          <p:cNvPr id="3" name="Text Placeholder 16">
            <a:extLst>
              <a:ext uri="{FF2B5EF4-FFF2-40B4-BE49-F238E27FC236}">
                <a16:creationId xmlns:a16="http://schemas.microsoft.com/office/drawing/2014/main" id="{C6A014D3-B06D-3144-B94B-D6CF56A1050F}"/>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
        <p:nvSpPr>
          <p:cNvPr id="8" name="Text Placeholder 14">
            <a:extLst>
              <a:ext uri="{FF2B5EF4-FFF2-40B4-BE49-F238E27FC236}">
                <a16:creationId xmlns:a16="http://schemas.microsoft.com/office/drawing/2014/main" id="{7141FD69-34FF-3541-B1F2-3207BEB84FD9}"/>
              </a:ext>
            </a:extLst>
          </p:cNvPr>
          <p:cNvSpPr>
            <a:spLocks noGrp="1"/>
          </p:cNvSpPr>
          <p:nvPr>
            <p:ph type="body" sz="quarter" idx="10"/>
          </p:nvPr>
        </p:nvSpPr>
        <p:spPr>
          <a:xfrm>
            <a:off x="539749" y="1196975"/>
            <a:ext cx="4679750" cy="323850"/>
          </a:xfrm>
          <a:prstGeom prst="rect">
            <a:avLst/>
          </a:prstGeom>
        </p:spPr>
        <p:txBody>
          <a:bodyPr lIns="0" tIns="0" rIns="0" bIns="0"/>
          <a:lstStyle>
            <a:lvl1pPr>
              <a:defRPr sz="21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7" name="Chart Placeholder 14">
            <a:extLst>
              <a:ext uri="{FF2B5EF4-FFF2-40B4-BE49-F238E27FC236}">
                <a16:creationId xmlns:a16="http://schemas.microsoft.com/office/drawing/2014/main" id="{6E646D4C-AC0D-FC47-85F3-7EAF4A9E9202}"/>
              </a:ext>
            </a:extLst>
          </p:cNvPr>
          <p:cNvSpPr>
            <a:spLocks noGrp="1"/>
          </p:cNvSpPr>
          <p:nvPr>
            <p:ph type="chart" sz="quarter" idx="17"/>
          </p:nvPr>
        </p:nvSpPr>
        <p:spPr>
          <a:xfrm>
            <a:off x="539499" y="1520825"/>
            <a:ext cx="4680000" cy="4607570"/>
          </a:xfrm>
        </p:spPr>
        <p:txBody>
          <a:bodyPr/>
          <a:lstStyle/>
          <a:p>
            <a:endParaRPr lang="en-AU" dirty="0"/>
          </a:p>
        </p:txBody>
      </p:sp>
      <p:sp>
        <p:nvSpPr>
          <p:cNvPr id="9" name="Chart Placeholder 14">
            <a:extLst>
              <a:ext uri="{FF2B5EF4-FFF2-40B4-BE49-F238E27FC236}">
                <a16:creationId xmlns:a16="http://schemas.microsoft.com/office/drawing/2014/main" id="{8FE6AF92-FFC7-9745-B3FE-B907889D35A2}"/>
              </a:ext>
            </a:extLst>
          </p:cNvPr>
          <p:cNvSpPr>
            <a:spLocks noGrp="1"/>
          </p:cNvSpPr>
          <p:nvPr>
            <p:ph type="chart" sz="quarter" idx="18"/>
          </p:nvPr>
        </p:nvSpPr>
        <p:spPr>
          <a:xfrm>
            <a:off x="7080313" y="1520825"/>
            <a:ext cx="4680000" cy="4607570"/>
          </a:xfrm>
        </p:spPr>
        <p:txBody>
          <a:bodyPr/>
          <a:lstStyle/>
          <a:p>
            <a:endParaRPr lang="en-AU" dirty="0"/>
          </a:p>
        </p:txBody>
      </p:sp>
      <p:sp>
        <p:nvSpPr>
          <p:cNvPr id="11" name="Text Placeholder 14">
            <a:extLst>
              <a:ext uri="{FF2B5EF4-FFF2-40B4-BE49-F238E27FC236}">
                <a16:creationId xmlns:a16="http://schemas.microsoft.com/office/drawing/2014/main" id="{C22FBDEA-09C8-9B47-AE39-90B0471B2F7E}"/>
              </a:ext>
            </a:extLst>
          </p:cNvPr>
          <p:cNvSpPr>
            <a:spLocks noGrp="1"/>
          </p:cNvSpPr>
          <p:nvPr>
            <p:ph type="body" sz="quarter" idx="19"/>
          </p:nvPr>
        </p:nvSpPr>
        <p:spPr>
          <a:xfrm>
            <a:off x="7080313" y="1196975"/>
            <a:ext cx="4679750" cy="323850"/>
          </a:xfrm>
          <a:prstGeom prst="rect">
            <a:avLst/>
          </a:prstGeom>
        </p:spPr>
        <p:txBody>
          <a:bodyPr lIns="0" tIns="0" rIns="0" bIns="0"/>
          <a:lstStyle>
            <a:lvl1pPr>
              <a:defRPr sz="21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pic>
        <p:nvPicPr>
          <p:cNvPr id="10" name="Picture 9" descr="A picture containing icon&#10;&#10;Description automatically generated">
            <a:extLst>
              <a:ext uri="{FF2B5EF4-FFF2-40B4-BE49-F238E27FC236}">
                <a16:creationId xmlns:a16="http://schemas.microsoft.com/office/drawing/2014/main" id="{2F13CFC2-E4A5-301B-84E9-EF2BADF622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251515739"/>
      </p:ext>
    </p:extLst>
  </p:cSld>
  <p:clrMapOvr>
    <a:masterClrMapping/>
  </p:clrMapOvr>
  <p:extLst>
    <p:ext uri="{DCECCB84-F9BA-43D5-87BE-67443E8EF086}">
      <p15:sldGuideLst xmlns:p15="http://schemas.microsoft.com/office/powerpoint/2012/main">
        <p15:guide id="1" orient="horz" pos="754">
          <p15:clr>
            <a:srgbClr val="FBAE40"/>
          </p15:clr>
        </p15:guide>
        <p15:guide id="2" orient="horz" pos="958">
          <p15:clr>
            <a:srgbClr val="FBAE40"/>
          </p15:clr>
        </p15:guide>
        <p15:guide id="3"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and char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E1BA-7C6A-7440-8003-6AF7AEF5316A}"/>
              </a:ext>
            </a:extLst>
          </p:cNvPr>
          <p:cNvSpPr>
            <a:spLocks noGrp="1"/>
          </p:cNvSpPr>
          <p:nvPr>
            <p:ph type="title"/>
          </p:nvPr>
        </p:nvSpPr>
        <p:spPr>
          <a:xfrm>
            <a:off x="540000" y="360000"/>
            <a:ext cx="10081120" cy="836975"/>
          </a:xfrm>
        </p:spPr>
        <p:txBody>
          <a:bodyPr/>
          <a:lstStyle/>
          <a:p>
            <a:r>
              <a:rPr lang="en-GB" dirty="0"/>
              <a:t>Click to edit Master title style</a:t>
            </a:r>
            <a:endParaRPr lang="en-US" dirty="0"/>
          </a:p>
        </p:txBody>
      </p:sp>
      <p:sp>
        <p:nvSpPr>
          <p:cNvPr id="3" name="Text Placeholder 16">
            <a:extLst>
              <a:ext uri="{FF2B5EF4-FFF2-40B4-BE49-F238E27FC236}">
                <a16:creationId xmlns:a16="http://schemas.microsoft.com/office/drawing/2014/main" id="{C6A014D3-B06D-3144-B94B-D6CF56A1050F}"/>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
        <p:nvSpPr>
          <p:cNvPr id="8" name="Text Placeholder 14">
            <a:extLst>
              <a:ext uri="{FF2B5EF4-FFF2-40B4-BE49-F238E27FC236}">
                <a16:creationId xmlns:a16="http://schemas.microsoft.com/office/drawing/2014/main" id="{7141FD69-34FF-3541-B1F2-3207BEB84FD9}"/>
              </a:ext>
            </a:extLst>
          </p:cNvPr>
          <p:cNvSpPr>
            <a:spLocks noGrp="1"/>
          </p:cNvSpPr>
          <p:nvPr>
            <p:ph type="body" sz="quarter" idx="10"/>
          </p:nvPr>
        </p:nvSpPr>
        <p:spPr>
          <a:xfrm>
            <a:off x="6454588" y="1196975"/>
            <a:ext cx="5305725" cy="323850"/>
          </a:xfrm>
          <a:prstGeom prst="rect">
            <a:avLst/>
          </a:prstGeom>
        </p:spPr>
        <p:txBody>
          <a:bodyPr lIns="0" tIns="0" rIns="0" bIns="0"/>
          <a:lstStyle>
            <a:lvl1pPr>
              <a:defRPr sz="21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9" name="Chart Placeholder 14">
            <a:extLst>
              <a:ext uri="{FF2B5EF4-FFF2-40B4-BE49-F238E27FC236}">
                <a16:creationId xmlns:a16="http://schemas.microsoft.com/office/drawing/2014/main" id="{8FE6AF92-FFC7-9745-B3FE-B907889D35A2}"/>
              </a:ext>
            </a:extLst>
          </p:cNvPr>
          <p:cNvSpPr>
            <a:spLocks noGrp="1"/>
          </p:cNvSpPr>
          <p:nvPr>
            <p:ph type="chart" sz="quarter" idx="18"/>
          </p:nvPr>
        </p:nvSpPr>
        <p:spPr>
          <a:xfrm>
            <a:off x="6454588" y="1520825"/>
            <a:ext cx="5305725" cy="4607570"/>
          </a:xfrm>
        </p:spPr>
        <p:txBody>
          <a:bodyPr/>
          <a:lstStyle/>
          <a:p>
            <a:endParaRPr lang="en-AU" dirty="0"/>
          </a:p>
        </p:txBody>
      </p:sp>
      <p:sp>
        <p:nvSpPr>
          <p:cNvPr id="10" name="Text Placeholder 14">
            <a:extLst>
              <a:ext uri="{FF2B5EF4-FFF2-40B4-BE49-F238E27FC236}">
                <a16:creationId xmlns:a16="http://schemas.microsoft.com/office/drawing/2014/main" id="{018A8438-FB4A-7243-89D4-F1721388DBDC}"/>
              </a:ext>
            </a:extLst>
          </p:cNvPr>
          <p:cNvSpPr>
            <a:spLocks noGrp="1"/>
          </p:cNvSpPr>
          <p:nvPr>
            <p:ph type="body" sz="quarter" idx="19"/>
          </p:nvPr>
        </p:nvSpPr>
        <p:spPr>
          <a:xfrm>
            <a:off x="539750" y="2160000"/>
            <a:ext cx="555625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12" name="Text Placeholder 14">
            <a:extLst>
              <a:ext uri="{FF2B5EF4-FFF2-40B4-BE49-F238E27FC236}">
                <a16:creationId xmlns:a16="http://schemas.microsoft.com/office/drawing/2014/main" id="{56680506-066F-AD41-A34C-DF83B4552A37}"/>
              </a:ext>
            </a:extLst>
          </p:cNvPr>
          <p:cNvSpPr>
            <a:spLocks noGrp="1"/>
          </p:cNvSpPr>
          <p:nvPr>
            <p:ph type="body" sz="quarter" idx="20"/>
          </p:nvPr>
        </p:nvSpPr>
        <p:spPr>
          <a:xfrm>
            <a:off x="539750" y="1196975"/>
            <a:ext cx="5556250" cy="323850"/>
          </a:xfrm>
          <a:prstGeom prst="rect">
            <a:avLst/>
          </a:prstGeom>
        </p:spPr>
        <p:txBody>
          <a:bodyPr lIns="0" tIns="0" rIns="0" bIns="0"/>
          <a:lstStyle>
            <a:lvl1pPr>
              <a:defRPr sz="21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pic>
        <p:nvPicPr>
          <p:cNvPr id="11" name="Picture 10" descr="A picture containing icon&#10;&#10;Description automatically generated">
            <a:extLst>
              <a:ext uri="{FF2B5EF4-FFF2-40B4-BE49-F238E27FC236}">
                <a16:creationId xmlns:a16="http://schemas.microsoft.com/office/drawing/2014/main" id="{34FCE60E-D308-F223-975E-BCDE583FFA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6682" y="235101"/>
            <a:ext cx="675228" cy="495687"/>
          </a:xfrm>
          <a:prstGeom prst="rect">
            <a:avLst/>
          </a:prstGeom>
        </p:spPr>
      </p:pic>
    </p:spTree>
    <p:extLst>
      <p:ext uri="{BB962C8B-B14F-4D97-AF65-F5344CB8AC3E}">
        <p14:creationId xmlns:p14="http://schemas.microsoft.com/office/powerpoint/2010/main" val="3847421990"/>
      </p:ext>
    </p:extLst>
  </p:cSld>
  <p:clrMapOvr>
    <a:masterClrMapping/>
  </p:clrMapOvr>
  <p:extLst>
    <p:ext uri="{DCECCB84-F9BA-43D5-87BE-67443E8EF086}">
      <p15:sldGuideLst xmlns:p15="http://schemas.microsoft.com/office/powerpoint/2012/main">
        <p15:guide id="1" orient="horz" pos="754">
          <p15:clr>
            <a:srgbClr val="FBAE40"/>
          </p15:clr>
        </p15:guide>
        <p15:guide id="2" orient="horz" pos="958">
          <p15:clr>
            <a:srgbClr val="FBAE40"/>
          </p15:clr>
        </p15:guide>
        <p15:guide id="3"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
        <p:nvSpPr>
          <p:cNvPr id="4" name="Date Placeholder 3"/>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Tree>
    <p:extLst>
      <p:ext uri="{BB962C8B-B14F-4D97-AF65-F5344CB8AC3E}">
        <p14:creationId xmlns:p14="http://schemas.microsoft.com/office/powerpoint/2010/main" val="62231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F4D59D87-1C8C-C24A-AC82-E28CA7BB2F28}"/>
              </a:ext>
            </a:extLst>
          </p:cNvPr>
          <p:cNvPicPr>
            <a:picLocks noChangeAspect="1"/>
          </p:cNvPicPr>
          <p:nvPr userDrawn="1"/>
        </p:nvPicPr>
        <p:blipFill>
          <a:blip r:embed="rId2"/>
          <a:stretch>
            <a:fillRect/>
          </a:stretch>
        </p:blipFill>
        <p:spPr>
          <a:xfrm>
            <a:off x="11348156" y="376447"/>
            <a:ext cx="412157" cy="244241"/>
          </a:xfrm>
          <a:prstGeom prst="rect">
            <a:avLst/>
          </a:prstGeom>
        </p:spPr>
      </p:pic>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2178681494"/>
      </p:ext>
    </p:extLst>
  </p:cSld>
  <p:clrMapOvr>
    <a:masterClrMapping/>
  </p:clrMapOvr>
  <p:extLst>
    <p:ext uri="{DCECCB84-F9BA-43D5-87BE-67443E8EF086}">
      <p15:sldGuideLst xmlns:p15="http://schemas.microsoft.com/office/powerpoint/2012/main">
        <p15:guide id="1" orient="horz" pos="4110">
          <p15:clr>
            <a:srgbClr val="FBAE40"/>
          </p15:clr>
        </p15:guide>
        <p15:guide id="2" pos="3840">
          <p15:clr>
            <a:srgbClr val="FBAE40"/>
          </p15:clr>
        </p15:guide>
        <p15:guide id="3" orient="horz" pos="1344">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5982635"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Tree>
    <p:extLst>
      <p:ext uri="{BB962C8B-B14F-4D97-AF65-F5344CB8AC3E}">
        <p14:creationId xmlns:p14="http://schemas.microsoft.com/office/powerpoint/2010/main" val="25730385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25566324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p:nvSpPr>
        <p:spPr>
          <a:xfrm>
            <a:off x="776083" y="1604797"/>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dirty="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28520"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178901"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
        <p:nvSpPr>
          <p:cNvPr id="9" name="Rounded Rectangle 8">
            <a:extLst>
              <a:ext uri="{FF2B5EF4-FFF2-40B4-BE49-F238E27FC236}">
                <a16:creationId xmlns:a16="http://schemas.microsoft.com/office/drawing/2014/main" id="{C7B33852-A9ED-134C-B311-BBF9FA011E6A}"/>
              </a:ext>
            </a:extLst>
          </p:cNvPr>
          <p:cNvSpPr/>
          <p:nvPr userDrawn="1"/>
        </p:nvSpPr>
        <p:spPr>
          <a:xfrm>
            <a:off x="776084" y="1604798"/>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dirty="0"/>
          </a:p>
        </p:txBody>
      </p:sp>
    </p:spTree>
    <p:extLst>
      <p:ext uri="{BB962C8B-B14F-4D97-AF65-F5344CB8AC3E}">
        <p14:creationId xmlns:p14="http://schemas.microsoft.com/office/powerpoint/2010/main" val="2467908049"/>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p:nvSpPr>
        <p:spPr>
          <a:xfrm>
            <a:off x="6139087"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dirty="0"/>
          </a:p>
        </p:txBody>
      </p:sp>
      <p:sp>
        <p:nvSpPr>
          <p:cNvPr id="8" name="Rounded Rectangle 7"/>
          <p:cNvSpPr/>
          <p:nvPr/>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dirty="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88829" y="1652640"/>
            <a:ext cx="5084943" cy="427275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218229" y="1652639"/>
            <a:ext cx="5083200" cy="4272639"/>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
        <p:nvSpPr>
          <p:cNvPr id="10" name="Rounded Rectangle 9">
            <a:extLst>
              <a:ext uri="{FF2B5EF4-FFF2-40B4-BE49-F238E27FC236}">
                <a16:creationId xmlns:a16="http://schemas.microsoft.com/office/drawing/2014/main" id="{05A9CD31-E0F5-F741-A6EB-5BF1DD12E2DD}"/>
              </a:ext>
            </a:extLst>
          </p:cNvPr>
          <p:cNvSpPr/>
          <p:nvPr userDrawn="1"/>
        </p:nvSpPr>
        <p:spPr>
          <a:xfrm>
            <a:off x="6139088"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dirty="0"/>
          </a:p>
        </p:txBody>
      </p:sp>
      <p:sp>
        <p:nvSpPr>
          <p:cNvPr id="11" name="Rounded Rectangle 10">
            <a:extLst>
              <a:ext uri="{FF2B5EF4-FFF2-40B4-BE49-F238E27FC236}">
                <a16:creationId xmlns:a16="http://schemas.microsoft.com/office/drawing/2014/main" id="{FD3D6CDB-9ECC-A04C-8D60-EFEF51C8B072}"/>
              </a:ext>
            </a:extLst>
          </p:cNvPr>
          <p:cNvSpPr/>
          <p:nvPr userDrawn="1"/>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dirty="0"/>
          </a:p>
        </p:txBody>
      </p:sp>
    </p:spTree>
    <p:extLst>
      <p:ext uri="{BB962C8B-B14F-4D97-AF65-F5344CB8AC3E}">
        <p14:creationId xmlns:p14="http://schemas.microsoft.com/office/powerpoint/2010/main" val="2126340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3" y="307568"/>
            <a:ext cx="4913899" cy="1143000"/>
          </a:xfrm>
        </p:spPr>
        <p:txBody>
          <a:bodyPr>
            <a:noAutofit/>
          </a:bodyPr>
          <a:lstStyle/>
          <a:p>
            <a:r>
              <a:rPr lang="en-GB"/>
              <a:t>Click to edit Master title style</a:t>
            </a:r>
            <a:endParaRPr lang="en-AU" dirty="0"/>
          </a:p>
        </p:txBody>
      </p:sp>
      <p:sp>
        <p:nvSpPr>
          <p:cNvPr id="3" name="Content Placeholder 2"/>
          <p:cNvSpPr>
            <a:spLocks noGrp="1"/>
          </p:cNvSpPr>
          <p:nvPr>
            <p:ph sz="half" idx="1"/>
          </p:nvPr>
        </p:nvSpPr>
        <p:spPr>
          <a:xfrm>
            <a:off x="0" y="0"/>
            <a:ext cx="5873136" cy="6858000"/>
          </a:xfr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480043"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Tree>
    <p:extLst>
      <p:ext uri="{BB962C8B-B14F-4D97-AF65-F5344CB8AC3E}">
        <p14:creationId xmlns:p14="http://schemas.microsoft.com/office/powerpoint/2010/main" val="15033248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GB"/>
              <a:t>Click to edit Master title style</a:t>
            </a:r>
            <a:endParaRPr lang="en-AU" dirty="0"/>
          </a:p>
        </p:txBody>
      </p:sp>
      <p:sp>
        <p:nvSpPr>
          <p:cNvPr id="3" name="Text Placeholder 2"/>
          <p:cNvSpPr>
            <a:spLocks noGrp="1"/>
          </p:cNvSpPr>
          <p:nvPr>
            <p:ph type="body" idx="1"/>
          </p:nvPr>
        </p:nvSpPr>
        <p:spPr>
          <a:xfrm>
            <a:off x="828523" y="1535113"/>
            <a:ext cx="4944000" cy="639763"/>
          </a:xfr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a:t>Click to edit Master text styles</a:t>
            </a:r>
          </a:p>
        </p:txBody>
      </p:sp>
      <p:sp>
        <p:nvSpPr>
          <p:cNvPr id="4" name="Content Placeholder 3"/>
          <p:cNvSpPr>
            <a:spLocks noGrp="1"/>
          </p:cNvSpPr>
          <p:nvPr>
            <p:ph sz="half" idx="2"/>
          </p:nvPr>
        </p:nvSpPr>
        <p:spPr>
          <a:xfrm>
            <a:off x="828523" y="2174875"/>
            <a:ext cx="4944000" cy="3951288"/>
          </a:xfr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Text Placeholder 4"/>
          <p:cNvSpPr>
            <a:spLocks noGrp="1"/>
          </p:cNvSpPr>
          <p:nvPr>
            <p:ph type="body" sz="quarter" idx="3"/>
          </p:nvPr>
        </p:nvSpPr>
        <p:spPr>
          <a:xfrm>
            <a:off x="5973771" y="1535113"/>
            <a:ext cx="4944000" cy="639763"/>
          </a:xfr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a:t>Click to edit Master text styles</a:t>
            </a:r>
          </a:p>
        </p:txBody>
      </p:sp>
      <p:sp>
        <p:nvSpPr>
          <p:cNvPr id="6" name="Content Placeholder 5"/>
          <p:cNvSpPr>
            <a:spLocks noGrp="1"/>
          </p:cNvSpPr>
          <p:nvPr>
            <p:ph sz="quarter" idx="4"/>
          </p:nvPr>
        </p:nvSpPr>
        <p:spPr>
          <a:xfrm>
            <a:off x="5973771" y="2174875"/>
            <a:ext cx="4944000" cy="3951288"/>
          </a:xfr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7" name="Date Placeholder 6"/>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Tree>
    <p:extLst>
      <p:ext uri="{BB962C8B-B14F-4D97-AF65-F5344CB8AC3E}">
        <p14:creationId xmlns:p14="http://schemas.microsoft.com/office/powerpoint/2010/main" val="29590580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Tree>
    <p:extLst>
      <p:ext uri="{BB962C8B-B14F-4D97-AF65-F5344CB8AC3E}">
        <p14:creationId xmlns:p14="http://schemas.microsoft.com/office/powerpoint/2010/main" val="41603161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GB"/>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Tree>
    <p:extLst>
      <p:ext uri="{BB962C8B-B14F-4D97-AF65-F5344CB8AC3E}">
        <p14:creationId xmlns:p14="http://schemas.microsoft.com/office/powerpoint/2010/main" val="35829492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dirty="0"/>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Tree>
    <p:extLst>
      <p:ext uri="{BB962C8B-B14F-4D97-AF65-F5344CB8AC3E}">
        <p14:creationId xmlns:p14="http://schemas.microsoft.com/office/powerpoint/2010/main" val="35011200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fld id="{4C78D65E-61C1-473E-8D16-95BB9E77D611}" type="datetimeFigureOut">
              <a:rPr lang="en-AU" smtClean="0"/>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57151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uiding Ray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845BE-80A7-EF44-A281-276A13D78CAC}"/>
              </a:ext>
            </a:extLst>
          </p:cNvPr>
          <p:cNvPicPr>
            <a:picLocks noChangeAspect="1"/>
          </p:cNvPicPr>
          <p:nvPr userDrawn="1"/>
        </p:nvPicPr>
        <p:blipFill rotWithShape="1">
          <a:blip r:embed="rId2"/>
          <a:srcRect r="8831"/>
          <a:stretch/>
        </p:blipFill>
        <p:spPr>
          <a:xfrm>
            <a:off x="4943872" y="0"/>
            <a:ext cx="7248128"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lvl1pPr>
              <a:defRPr sz="4100"/>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38C2FE77-6B9C-0E46-BE86-5E08383258A2}"/>
              </a:ext>
            </a:extLst>
          </p:cNvPr>
          <p:cNvPicPr>
            <a:picLocks noChangeAspect="1"/>
          </p:cNvPicPr>
          <p:nvPr userDrawn="1"/>
        </p:nvPicPr>
        <p:blipFill>
          <a:blip r:embed="rId3"/>
          <a:stretch>
            <a:fillRect/>
          </a:stretch>
        </p:blipFill>
        <p:spPr>
          <a:xfrm>
            <a:off x="11348156" y="376447"/>
            <a:ext cx="412157" cy="244241"/>
          </a:xfrm>
          <a:prstGeom prst="rect">
            <a:avLst/>
          </a:prstGeom>
        </p:spPr>
      </p:pic>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5044871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fld id="{4C78D65E-61C1-473E-8D16-95BB9E77D611}" type="datetimeFigureOut">
              <a:rPr lang="en-AU" smtClean="0"/>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5438772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fld id="{4C78D65E-61C1-473E-8D16-95BB9E77D611}" type="datetimeFigureOut">
              <a:rPr lang="en-AU" smtClean="0"/>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dirty="0"/>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747426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2_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a:t>Click to edit Master title style</a:t>
            </a:r>
            <a:endParaRPr lang="en-US"/>
          </a:p>
        </p:txBody>
      </p:sp>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spcAft>
                <a:spcPts val="0"/>
              </a:spcAft>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a:t>Click to add footer</a:t>
            </a:r>
          </a:p>
        </p:txBody>
      </p:sp>
      <p:pic>
        <p:nvPicPr>
          <p:cNvPr id="3" name="Picture 2" descr="Icon&#10;&#10;Description automatically generated">
            <a:extLst>
              <a:ext uri="{FF2B5EF4-FFF2-40B4-BE49-F238E27FC236}">
                <a16:creationId xmlns:a16="http://schemas.microsoft.com/office/drawing/2014/main" id="{459E2A90-6463-7B86-8EC3-4D2905C958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7200" y="378000"/>
            <a:ext cx="413100" cy="244800"/>
          </a:xfrm>
          <a:prstGeom prst="rect">
            <a:avLst/>
          </a:prstGeom>
        </p:spPr>
      </p:pic>
    </p:spTree>
    <p:extLst>
      <p:ext uri="{BB962C8B-B14F-4D97-AF65-F5344CB8AC3E}">
        <p14:creationId xmlns:p14="http://schemas.microsoft.com/office/powerpoint/2010/main" val="972418097"/>
      </p:ext>
    </p:extLst>
  </p:cSld>
  <p:clrMapOvr>
    <a:masterClrMapping/>
  </p:clrMapOvr>
  <p:extLst>
    <p:ext uri="{DCECCB84-F9BA-43D5-87BE-67443E8EF086}">
      <p15:sldGuideLst xmlns:p15="http://schemas.microsoft.com/office/powerpoint/2012/main">
        <p15:guide id="1" orient="horz" pos="5480">
          <p15:clr>
            <a:srgbClr val="FBAE40"/>
          </p15:clr>
        </p15:guide>
        <p15:guide id="2" pos="5120">
          <p15:clr>
            <a:srgbClr val="FBAE40"/>
          </p15:clr>
        </p15:guide>
        <p15:guide id="3" orient="horz" pos="179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Webinar - Star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5B2383-3F33-2440-80EA-7584AA08D50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11647"/>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p:nvSpPr>
        <p:spPr>
          <a:xfrm>
            <a:off x="540000" y="2265390"/>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p:nvSpPr>
        <p:spPr>
          <a:xfrm>
            <a:off x="1596000" y="5094386"/>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during the presentation,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please feel free to type these into the Q&amp;A section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at the bottom of the screen</a:t>
            </a:r>
          </a:p>
        </p:txBody>
      </p:sp>
      <p:pic>
        <p:nvPicPr>
          <p:cNvPr id="16" name="Picture 15">
            <a:extLst>
              <a:ext uri="{FF2B5EF4-FFF2-40B4-BE49-F238E27FC236}">
                <a16:creationId xmlns:a16="http://schemas.microsoft.com/office/drawing/2014/main" id="{D81417C0-468F-EC42-A306-39DA26F8CFD1}"/>
              </a:ext>
            </a:extLst>
          </p:cNvPr>
          <p:cNvPicPr>
            <a:picLocks noChangeAspect="1"/>
          </p:cNvPicPr>
          <p:nvPr/>
        </p:nvPicPr>
        <p:blipFill>
          <a:blip r:embed="rId3"/>
          <a:stretch>
            <a:fillRect/>
          </a:stretch>
        </p:blipFill>
        <p:spPr>
          <a:xfrm>
            <a:off x="623392" y="5171737"/>
            <a:ext cx="830064" cy="830064"/>
          </a:xfrm>
          <a:prstGeom prst="rect">
            <a:avLst/>
          </a:prstGeom>
        </p:spPr>
      </p:pic>
      <p:pic>
        <p:nvPicPr>
          <p:cNvPr id="17" name="Picture 16">
            <a:extLst>
              <a:ext uri="{FF2B5EF4-FFF2-40B4-BE49-F238E27FC236}">
                <a16:creationId xmlns:a16="http://schemas.microsoft.com/office/drawing/2014/main" id="{CF15BD40-ADB7-4945-B673-29B3C99243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016" y="44624"/>
            <a:ext cx="2783632" cy="922203"/>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5"/>
          </a:xfrm>
        </p:spPr>
        <p:txBody>
          <a:bodyPr anchor="t" anchorCtr="0"/>
          <a:lstStyle>
            <a:lvl1pPr>
              <a:defRPr sz="5100">
                <a:solidFill>
                  <a:schemeClr val="bg1"/>
                </a:solidFill>
              </a:defRPr>
            </a:lvl1pPr>
          </a:lstStyle>
          <a:p>
            <a:r>
              <a:rPr lang="en-GB"/>
              <a:t>Click to edit Master title style</a:t>
            </a:r>
            <a:endParaRPr lang="en-US" dirty="0"/>
          </a:p>
        </p:txBody>
      </p:sp>
    </p:spTree>
    <p:extLst>
      <p:ext uri="{BB962C8B-B14F-4D97-AF65-F5344CB8AC3E}">
        <p14:creationId xmlns:p14="http://schemas.microsoft.com/office/powerpoint/2010/main" val="3940749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0">
          <p15:clr>
            <a:srgbClr val="FBAE40"/>
          </p15:clr>
        </p15:guide>
        <p15:guide id="2" pos="5120">
          <p15:clr>
            <a:srgbClr val="FBAE40"/>
          </p15:clr>
        </p15:guide>
        <p15:guide id="3" pos="463">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Presentation Title">
    <p:bg>
      <p:bgPr>
        <a:solidFill>
          <a:schemeClr val="bg1"/>
        </a:solidFill>
        <a:effectLst/>
      </p:bgPr>
    </p:bg>
    <p:spTree>
      <p:nvGrpSpPr>
        <p:cNvPr id="1" name=""/>
        <p:cNvGrpSpPr/>
        <p:nvPr/>
      </p:nvGrpSpPr>
      <p:grpSpPr>
        <a:xfrm>
          <a:off x="0" y="0"/>
          <a:ext cx="0" cy="0"/>
          <a:chOff x="0" y="0"/>
          <a:chExt cx="0" cy="0"/>
        </a:xfrm>
      </p:grpSpPr>
      <p:pic>
        <p:nvPicPr>
          <p:cNvPr id="8" name="Picture 7" descr="A picture containing person, person&#10;&#10;Description automatically generated">
            <a:extLst>
              <a:ext uri="{FF2B5EF4-FFF2-40B4-BE49-F238E27FC236}">
                <a16:creationId xmlns:a16="http://schemas.microsoft.com/office/drawing/2014/main" id="{88AD9BA0-307B-284C-9BBE-AB758F7D60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2"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7" name="Picture 6">
            <a:extLst>
              <a:ext uri="{FF2B5EF4-FFF2-40B4-BE49-F238E27FC236}">
                <a16:creationId xmlns:a16="http://schemas.microsoft.com/office/drawing/2014/main" id="{E57592DD-FE27-884C-961A-38776CB5F044}"/>
              </a:ext>
            </a:extLst>
          </p:cNvPr>
          <p:cNvPicPr>
            <a:picLocks noChangeAspect="1"/>
          </p:cNvPicPr>
          <p:nvPr/>
        </p:nvPicPr>
        <p:blipFill>
          <a:blip r:embed="rId3"/>
          <a:stretch>
            <a:fillRect/>
          </a:stretch>
        </p:blipFill>
        <p:spPr>
          <a:xfrm>
            <a:off x="385200" y="278684"/>
            <a:ext cx="2304256" cy="454083"/>
          </a:xfrm>
          <a:prstGeom prst="rect">
            <a:avLst/>
          </a:prstGeom>
        </p:spPr>
      </p:pic>
    </p:spTree>
    <p:extLst>
      <p:ext uri="{BB962C8B-B14F-4D97-AF65-F5344CB8AC3E}">
        <p14:creationId xmlns:p14="http://schemas.microsoft.com/office/powerpoint/2010/main" val="4076133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Presentation Title - 2">
    <p:spTree>
      <p:nvGrpSpPr>
        <p:cNvPr id="1" name=""/>
        <p:cNvGrpSpPr/>
        <p:nvPr/>
      </p:nvGrpSpPr>
      <p:grpSpPr>
        <a:xfrm>
          <a:off x="0" y="0"/>
          <a:ext cx="0" cy="0"/>
          <a:chOff x="0" y="0"/>
          <a:chExt cx="0" cy="0"/>
        </a:xfrm>
      </p:grpSpPr>
      <p:pic>
        <p:nvPicPr>
          <p:cNvPr id="5" name="Picture 4" descr="A picture containing person, person&#10;&#10;Description automatically generated">
            <a:extLst>
              <a:ext uri="{FF2B5EF4-FFF2-40B4-BE49-F238E27FC236}">
                <a16:creationId xmlns:a16="http://schemas.microsoft.com/office/drawing/2014/main" id="{CAE334CF-F18F-604D-8F51-A7EE84CE09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2"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1"/>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1"/>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p:nvPicPr>
        <p:blipFill>
          <a:blip r:embed="rId3"/>
          <a:stretch>
            <a:fillRect/>
          </a:stretch>
        </p:blipFill>
        <p:spPr>
          <a:xfrm>
            <a:off x="385201" y="277200"/>
            <a:ext cx="2301809" cy="453600"/>
          </a:xfrm>
          <a:prstGeom prst="rect">
            <a:avLst/>
          </a:prstGeom>
        </p:spPr>
      </p:pic>
    </p:spTree>
    <p:extLst>
      <p:ext uri="{BB962C8B-B14F-4D97-AF65-F5344CB8AC3E}">
        <p14:creationId xmlns:p14="http://schemas.microsoft.com/office/powerpoint/2010/main" val="146811046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a:t>Click to edit Master title style</a:t>
            </a:r>
            <a:endParaRPr lang="en-US" dirty="0"/>
          </a:p>
        </p:txBody>
      </p:sp>
      <p:pic>
        <p:nvPicPr>
          <p:cNvPr id="8" name="Picture 7">
            <a:extLst>
              <a:ext uri="{FF2B5EF4-FFF2-40B4-BE49-F238E27FC236}">
                <a16:creationId xmlns:a16="http://schemas.microsoft.com/office/drawing/2014/main" id="{F4D59D87-1C8C-C24A-AC82-E28CA7BB2F28}"/>
              </a:ext>
            </a:extLst>
          </p:cNvPr>
          <p:cNvPicPr>
            <a:picLocks noChangeAspect="1"/>
          </p:cNvPicPr>
          <p:nvPr/>
        </p:nvPicPr>
        <p:blipFill>
          <a:blip r:embed="rId2"/>
          <a:stretch>
            <a:fillRect/>
          </a:stretch>
        </p:blipFill>
        <p:spPr>
          <a:xfrm>
            <a:off x="11348156" y="376449"/>
            <a:ext cx="412157" cy="244241"/>
          </a:xfrm>
          <a:prstGeom prst="rect">
            <a:avLst/>
          </a:prstGeom>
        </p:spPr>
      </p:pic>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spcAft>
                <a:spcPts val="0"/>
              </a:spcAft>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3183787755"/>
      </p:ext>
    </p:extLst>
  </p:cSld>
  <p:clrMapOvr>
    <a:masterClrMapping/>
  </p:clrMapOvr>
  <p:extLst>
    <p:ext uri="{DCECCB84-F9BA-43D5-87BE-67443E8EF086}">
      <p15:sldGuideLst xmlns:p15="http://schemas.microsoft.com/office/powerpoint/2012/main">
        <p15:guide id="1" orient="horz" pos="5480">
          <p15:clr>
            <a:srgbClr val="FBAE40"/>
          </p15:clr>
        </p15:guide>
        <p15:guide id="2" pos="5120">
          <p15:clr>
            <a:srgbClr val="FBAE40"/>
          </p15:clr>
        </p15:guide>
        <p15:guide id="3" orient="horz" pos="1792">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Guiding Ray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845BE-80A7-EF44-A281-276A13D78CAC}"/>
              </a:ext>
            </a:extLst>
          </p:cNvPr>
          <p:cNvPicPr>
            <a:picLocks noChangeAspect="1"/>
          </p:cNvPicPr>
          <p:nvPr/>
        </p:nvPicPr>
        <p:blipFill rotWithShape="1">
          <a:blip r:embed="rId2"/>
          <a:srcRect r="8831"/>
          <a:stretch/>
        </p:blipFill>
        <p:spPr>
          <a:xfrm>
            <a:off x="4943872" y="0"/>
            <a:ext cx="7248128"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p>
            <a:r>
              <a:rPr lang="en-GB"/>
              <a:t>Click to edit Master title style</a:t>
            </a:r>
            <a:endParaRPr lang="en-US" dirty="0"/>
          </a:p>
        </p:txBody>
      </p:sp>
      <p:pic>
        <p:nvPicPr>
          <p:cNvPr id="4" name="Picture 3">
            <a:extLst>
              <a:ext uri="{FF2B5EF4-FFF2-40B4-BE49-F238E27FC236}">
                <a16:creationId xmlns:a16="http://schemas.microsoft.com/office/drawing/2014/main" id="{38C2FE77-6B9C-0E46-BE86-5E08383258A2}"/>
              </a:ext>
            </a:extLst>
          </p:cNvPr>
          <p:cNvPicPr>
            <a:picLocks noChangeAspect="1"/>
          </p:cNvPicPr>
          <p:nvPr/>
        </p:nvPicPr>
        <p:blipFill>
          <a:blip r:embed="rId3"/>
          <a:stretch>
            <a:fillRect/>
          </a:stretch>
        </p:blipFill>
        <p:spPr>
          <a:xfrm>
            <a:off x="11348156" y="376449"/>
            <a:ext cx="412157" cy="244241"/>
          </a:xfrm>
          <a:prstGeom prst="rect">
            <a:avLst/>
          </a:prstGeom>
        </p:spPr>
      </p:pic>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38780442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p:txBody>
          <a:bodyPr>
            <a:noAutofit/>
          </a:bodyPr>
          <a:lstStyle/>
          <a:p>
            <a:r>
              <a:rPr lang="en-GB"/>
              <a:t>Click to edit Master title style</a:t>
            </a:r>
            <a:endParaRPr lang="en-US" dirty="0"/>
          </a:p>
        </p:txBody>
      </p:sp>
      <p:pic>
        <p:nvPicPr>
          <p:cNvPr id="4" name="Picture 3">
            <a:extLst>
              <a:ext uri="{FF2B5EF4-FFF2-40B4-BE49-F238E27FC236}">
                <a16:creationId xmlns:a16="http://schemas.microsoft.com/office/drawing/2014/main" id="{CAFA114A-7C22-B646-920D-7C6C1B42EC98}"/>
              </a:ext>
            </a:extLst>
          </p:cNvPr>
          <p:cNvPicPr>
            <a:picLocks noChangeAspect="1"/>
          </p:cNvPicPr>
          <p:nvPr/>
        </p:nvPicPr>
        <p:blipFill>
          <a:blip r:embed="rId3"/>
          <a:stretch>
            <a:fillRect/>
          </a:stretch>
        </p:blipFill>
        <p:spPr>
          <a:xfrm>
            <a:off x="11348156" y="376449"/>
            <a:ext cx="412157" cy="244241"/>
          </a:xfrm>
          <a:prstGeom prst="rect">
            <a:avLst/>
          </a:prstGeom>
        </p:spPr>
      </p:pic>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25409325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Guiding Ray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44576F-133F-6E45-B8BF-2C373B0A2719}"/>
              </a:ext>
            </a:extLst>
          </p:cNvPr>
          <p:cNvPicPr>
            <a:picLocks noChangeAspect="1"/>
          </p:cNvPicPr>
          <p:nvPr/>
        </p:nvPicPr>
        <p:blipFill>
          <a:blip r:embed="rId2"/>
          <a:stretch>
            <a:fillRect/>
          </a:stretch>
        </p:blipFill>
        <p:spPr>
          <a:xfrm>
            <a:off x="1343472" y="679690"/>
            <a:ext cx="10848528" cy="6178311"/>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p>
            <a:r>
              <a:rPr lang="en-GB"/>
              <a:t>Click to edit Master title style</a:t>
            </a:r>
            <a:endParaRPr lang="en-US"/>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5" name="Picture 4">
            <a:extLst>
              <a:ext uri="{FF2B5EF4-FFF2-40B4-BE49-F238E27FC236}">
                <a16:creationId xmlns:a16="http://schemas.microsoft.com/office/drawing/2014/main" id="{22C28A06-9BC2-174D-B4B8-5301DC9C86A8}"/>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3273829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userDrawn="1"/>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p:txBody>
          <a:bodyPr>
            <a:noAutofit/>
          </a:bodyPr>
          <a:lstStyle>
            <a:lvl1pPr>
              <a:defRPr sz="4100"/>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CAFA114A-7C22-B646-920D-7C6C1B42EC98}"/>
              </a:ext>
            </a:extLst>
          </p:cNvPr>
          <p:cNvPicPr>
            <a:picLocks noChangeAspect="1"/>
          </p:cNvPicPr>
          <p:nvPr userDrawn="1"/>
        </p:nvPicPr>
        <p:blipFill>
          <a:blip r:embed="rId3"/>
          <a:stretch>
            <a:fillRect/>
          </a:stretch>
        </p:blipFill>
        <p:spPr>
          <a:xfrm>
            <a:off x="11348156" y="376447"/>
            <a:ext cx="412157" cy="244241"/>
          </a:xfrm>
          <a:prstGeom prst="rect">
            <a:avLst/>
          </a:prstGeom>
        </p:spPr>
      </p:pic>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5727889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5"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5570219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Guiding Ray 5">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498EA1-EE72-B14E-9FF7-04BAECC18EBD}"/>
              </a:ext>
            </a:extLst>
          </p:cNvPr>
          <p:cNvPicPr>
            <a:picLocks noChangeAspect="1"/>
          </p:cNvPicPr>
          <p:nvPr/>
        </p:nvPicPr>
        <p:blipFill rotWithShape="1">
          <a:blip r:embed="rId2"/>
          <a:srcRect r="21988"/>
          <a:stretch/>
        </p:blipFill>
        <p:spPr>
          <a:xfrm>
            <a:off x="5326092" y="0"/>
            <a:ext cx="6865909"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1568917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p:nvPicPr>
        <p:blipFill>
          <a:blip r:embed="rId2"/>
          <a:stretch>
            <a:fillRect/>
          </a:stretch>
        </p:blipFill>
        <p:spPr>
          <a:xfrm>
            <a:off x="1" y="0"/>
            <a:ext cx="12191999" cy="6910088"/>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p:nvPicPr>
        <p:blipFill>
          <a:blip r:embed="rId3"/>
          <a:stretch>
            <a:fillRect/>
          </a:stretch>
        </p:blipFill>
        <p:spPr>
          <a:xfrm>
            <a:off x="11348156" y="376449"/>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a:t>Click to edit Master title style</a:t>
            </a:r>
            <a:endParaRPr lang="en-US" dirty="0"/>
          </a:p>
        </p:txBody>
      </p:sp>
    </p:spTree>
    <p:extLst>
      <p:ext uri="{BB962C8B-B14F-4D97-AF65-F5344CB8AC3E}">
        <p14:creationId xmlns:p14="http://schemas.microsoft.com/office/powerpoint/2010/main" val="1302031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Section heading - photo">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4" name="Picture 3">
            <a:extLst>
              <a:ext uri="{FF2B5EF4-FFF2-40B4-BE49-F238E27FC236}">
                <a16:creationId xmlns:a16="http://schemas.microsoft.com/office/drawing/2014/main" id="{C52E69FF-C1EB-9C43-B568-5F6A344582C7}"/>
              </a:ext>
            </a:extLst>
          </p:cNvPr>
          <p:cNvPicPr>
            <a:picLocks noChangeAspect="1"/>
          </p:cNvPicPr>
          <p:nvPr/>
        </p:nvPicPr>
        <p:blipFill>
          <a:blip r:embed="rId2"/>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3981428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_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5" name="Picture 4">
            <a:extLst>
              <a:ext uri="{FF2B5EF4-FFF2-40B4-BE49-F238E27FC236}">
                <a16:creationId xmlns:a16="http://schemas.microsoft.com/office/drawing/2014/main" id="{87F37080-357D-C147-913D-4B959EBD431D}"/>
              </a:ext>
            </a:extLst>
          </p:cNvPr>
          <p:cNvPicPr>
            <a:picLocks noChangeAspect="1"/>
          </p:cNvPicPr>
          <p:nvPr/>
        </p:nvPicPr>
        <p:blipFill>
          <a:blip r:embed="rId2"/>
          <a:stretch>
            <a:fillRect/>
          </a:stretch>
        </p:blipFill>
        <p:spPr>
          <a:xfrm>
            <a:off x="11362215" y="381911"/>
            <a:ext cx="410399" cy="243199"/>
          </a:xfrm>
          <a:prstGeom prst="rect">
            <a:avLst/>
          </a:prstGeom>
        </p:spPr>
      </p:pic>
    </p:spTree>
    <p:extLst>
      <p:ext uri="{BB962C8B-B14F-4D97-AF65-F5344CB8AC3E}">
        <p14:creationId xmlns:p14="http://schemas.microsoft.com/office/powerpoint/2010/main" val="18603948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aglin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480FBB-EB56-3448-AC79-6C3053254E4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7"/>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35470859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1_Tagline">
    <p:bg>
      <p:bgPr>
        <a:solidFill>
          <a:schemeClr val="bg1"/>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A12032F0-F693-DC94-3352-17AF321291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7"/>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pic>
        <p:nvPicPr>
          <p:cNvPr id="6" name="Picture 5">
            <a:extLst>
              <a:ext uri="{FF2B5EF4-FFF2-40B4-BE49-F238E27FC236}">
                <a16:creationId xmlns:a16="http://schemas.microsoft.com/office/drawing/2014/main" id="{95108EA9-C2D0-779B-DD74-CC6200B3A963}"/>
              </a:ext>
            </a:extLst>
          </p:cNvPr>
          <p:cNvPicPr>
            <a:picLocks noChangeAspect="1"/>
          </p:cNvPicPr>
          <p:nvPr userDrawn="1"/>
        </p:nvPicPr>
        <p:blipFill>
          <a:blip r:embed="rId3"/>
          <a:stretch>
            <a:fillRect/>
          </a:stretch>
        </p:blipFill>
        <p:spPr>
          <a:xfrm>
            <a:off x="540001" y="548135"/>
            <a:ext cx="2521025" cy="496799"/>
          </a:xfrm>
          <a:prstGeom prst="rect">
            <a:avLst/>
          </a:prstGeom>
        </p:spPr>
      </p:pic>
    </p:spTree>
    <p:extLst>
      <p:ext uri="{BB962C8B-B14F-4D97-AF65-F5344CB8AC3E}">
        <p14:creationId xmlns:p14="http://schemas.microsoft.com/office/powerpoint/2010/main" val="3420397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hank you">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328777B-3E37-394D-A673-E49A5BE721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10" name="Picture 9">
            <a:extLst>
              <a:ext uri="{FF2B5EF4-FFF2-40B4-BE49-F238E27FC236}">
                <a16:creationId xmlns:a16="http://schemas.microsoft.com/office/drawing/2014/main" id="{827600B1-35AF-6A4D-862C-250AC444776C}"/>
              </a:ext>
            </a:extLst>
          </p:cNvPr>
          <p:cNvPicPr>
            <a:picLocks noChangeAspect="1"/>
          </p:cNvPicPr>
          <p:nvPr/>
        </p:nvPicPr>
        <p:blipFill>
          <a:blip r:embed="rId3"/>
          <a:stretch>
            <a:fillRect/>
          </a:stretch>
        </p:blipFill>
        <p:spPr>
          <a:xfrm>
            <a:off x="540001" y="548135"/>
            <a:ext cx="2521025" cy="496799"/>
          </a:xfrm>
          <a:prstGeom prst="rect">
            <a:avLst/>
          </a:prstGeom>
        </p:spPr>
      </p:pic>
      <p:pic>
        <p:nvPicPr>
          <p:cNvPr id="9" name="Picture 8" descr="Icon&#10;&#10;Description automatically generated">
            <a:extLst>
              <a:ext uri="{FF2B5EF4-FFF2-40B4-BE49-F238E27FC236}">
                <a16:creationId xmlns:a16="http://schemas.microsoft.com/office/drawing/2014/main" id="{653C6F4B-D529-9946-93FB-CF4584767E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000" y="3549103"/>
            <a:ext cx="766800" cy="766800"/>
          </a:xfrm>
          <a:prstGeom prst="rect">
            <a:avLst/>
          </a:prstGeom>
        </p:spPr>
      </p:pic>
    </p:spTree>
    <p:extLst>
      <p:ext uri="{BB962C8B-B14F-4D97-AF65-F5344CB8AC3E}">
        <p14:creationId xmlns:p14="http://schemas.microsoft.com/office/powerpoint/2010/main" val="31808380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Date Placeholder 3"/>
          <p:cNvSpPr>
            <a:spLocks noGrp="1"/>
          </p:cNvSpPr>
          <p:nvPr>
            <p:ph type="dt" sz="half" idx="10"/>
          </p:nvPr>
        </p:nvSpPr>
        <p:spPr>
          <a:xfrm>
            <a:off x="5536041" y="6206980"/>
            <a:ext cx="1808099" cy="360000"/>
          </a:xfrm>
          <a:prstGeom prst="rect">
            <a:avLst/>
          </a:prstGeom>
        </p:spPr>
        <p:txBody>
          <a:bodyPr/>
          <a:lstStyle/>
          <a:p>
            <a:pPr>
              <a:defRPr/>
            </a:pPr>
            <a:fld id="{E81D77EB-E5F6-401A-9F36-5FF3F92B821E}" type="datetimeFigureOut">
              <a:rPr lang="en-AU" smtClean="0"/>
              <a:pPr>
                <a:defRPr/>
              </a:pPr>
              <a:t>12/09/2022</a:t>
            </a:fld>
            <a:endParaRPr lang="en-AU" dirty="0"/>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pPr>
              <a:defRPr/>
            </a:pPr>
            <a:fld id="{8AE61187-61E2-4848-BDB6-4C2D12F3BF63}" type="slidenum">
              <a:rPr lang="en-AU" smtClean="0"/>
              <a:pPr>
                <a:defRPr/>
              </a:pPr>
              <a:t>‹#›</a:t>
            </a:fld>
            <a:endParaRPr lang="en-AU" dirty="0"/>
          </a:p>
        </p:txBody>
      </p:sp>
    </p:spTree>
    <p:extLst>
      <p:ext uri="{BB962C8B-B14F-4D97-AF65-F5344CB8AC3E}">
        <p14:creationId xmlns:p14="http://schemas.microsoft.com/office/powerpoint/2010/main" val="5856921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5982635"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CCC1060B-CC02-477C-8B85-1177166D95A3}"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1D90008C-B670-4776-8264-3D0ABBAE9F9D}" type="slidenum">
              <a:rPr lang="en-AU" smtClean="0"/>
              <a:pPr>
                <a:defRPr/>
              </a:pPr>
              <a:t>‹#›</a:t>
            </a:fld>
            <a:endParaRPr lang="en-AU" dirty="0"/>
          </a:p>
        </p:txBody>
      </p:sp>
    </p:spTree>
    <p:extLst>
      <p:ext uri="{BB962C8B-B14F-4D97-AF65-F5344CB8AC3E}">
        <p14:creationId xmlns:p14="http://schemas.microsoft.com/office/powerpoint/2010/main" val="3696833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uiding Ray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44576F-133F-6E45-B8BF-2C373B0A2719}"/>
              </a:ext>
            </a:extLst>
          </p:cNvPr>
          <p:cNvPicPr>
            <a:picLocks noChangeAspect="1"/>
          </p:cNvPicPr>
          <p:nvPr userDrawn="1"/>
        </p:nvPicPr>
        <p:blipFill>
          <a:blip r:embed="rId2"/>
          <a:stretch>
            <a:fillRect/>
          </a:stretch>
        </p:blipFill>
        <p:spPr>
          <a:xfrm>
            <a:off x="1343472" y="679690"/>
            <a:ext cx="10848528" cy="6178310"/>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lvl1pPr>
              <a:defRPr sz="4100"/>
            </a:lvl1pPr>
          </a:lstStyle>
          <a:p>
            <a:r>
              <a:rPr lang="en-GB" dirty="0"/>
              <a:t>Click to edit Master title style</a:t>
            </a:r>
            <a:endParaRPr lang="en-US" dirty="0"/>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5" name="Picture 4">
            <a:extLst>
              <a:ext uri="{FF2B5EF4-FFF2-40B4-BE49-F238E27FC236}">
                <a16:creationId xmlns:a16="http://schemas.microsoft.com/office/drawing/2014/main" id="{22C28A06-9BC2-174D-B4B8-5301DC9C86A8}"/>
              </a:ext>
            </a:extLst>
          </p:cNvPr>
          <p:cNvPicPr>
            <a:picLocks noChangeAspect="1"/>
          </p:cNvPicPr>
          <p:nvPr userDrawn="1"/>
        </p:nvPicPr>
        <p:blipFill>
          <a:blip r:embed="rId3"/>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153178752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5B8D71CE-7889-4667-9C05-7E7B28984D14}"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1898F9A1-4B09-47DB-96AF-8F4771B15F28}" type="slidenum">
              <a:rPr lang="en-AU" smtClean="0"/>
              <a:pPr>
                <a:defRPr/>
              </a:pPr>
              <a:t>‹#›</a:t>
            </a:fld>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18641687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p:nvSpPr>
        <p:spPr>
          <a:xfrm>
            <a:off x="776084" y="1604798"/>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28520"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178901"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7DB009FC-871A-45C0-9DC6-8196F6ED7321}" type="datetimeFigureOut">
              <a:rPr lang="en-AU" smtClean="0"/>
              <a:pPr>
                <a:defRPr/>
              </a:pPr>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A74E067E-3329-4F7C-B859-6CD975AC7E7D}" type="slidenum">
              <a:rPr lang="en-AU" smtClean="0"/>
              <a:pPr>
                <a:defRPr/>
              </a:pPr>
              <a:t>‹#›</a:t>
            </a:fld>
            <a:endParaRPr lang="en-AU"/>
          </a:p>
        </p:txBody>
      </p:sp>
      <p:sp>
        <p:nvSpPr>
          <p:cNvPr id="9" name="Rounded Rectangle 8">
            <a:extLst>
              <a:ext uri="{FF2B5EF4-FFF2-40B4-BE49-F238E27FC236}">
                <a16:creationId xmlns:a16="http://schemas.microsoft.com/office/drawing/2014/main" id="{8CB476D1-6B8E-5B4E-BCAE-BABCDEB6043B}"/>
              </a:ext>
            </a:extLst>
          </p:cNvPr>
          <p:cNvSpPr/>
          <p:nvPr userDrawn="1"/>
        </p:nvSpPr>
        <p:spPr>
          <a:xfrm>
            <a:off x="776818" y="1604434"/>
            <a:ext cx="10560049" cy="4417484"/>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extLst>
      <p:ext uri="{BB962C8B-B14F-4D97-AF65-F5344CB8AC3E}">
        <p14:creationId xmlns:p14="http://schemas.microsoft.com/office/powerpoint/2010/main" val="3470812324"/>
      </p:ext>
    </p:extLst>
  </p:cSld>
  <p:clrMapOvr>
    <a:masterClrMapping/>
  </p:clrMapOvr>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p:nvSpPr>
        <p:spPr>
          <a:xfrm>
            <a:off x="6139088"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8" name="Rounded Rectangle 7"/>
          <p:cNvSpPr/>
          <p:nvPr/>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88830" y="1652641"/>
            <a:ext cx="5084943" cy="427275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218229" y="1652640"/>
            <a:ext cx="5083200" cy="4272639"/>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D722A88D-FC0C-4255-A39E-6D96448524EB}" type="datetimeFigureOut">
              <a:rPr lang="en-AU" smtClean="0"/>
              <a:pPr>
                <a:defRPr/>
              </a:pPr>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668FB263-424D-4164-BD45-8272B5F796D1}" type="slidenum">
              <a:rPr lang="en-AU" smtClean="0"/>
              <a:pPr>
                <a:defRPr/>
              </a:pPr>
              <a:t>‹#›</a:t>
            </a:fld>
            <a:endParaRPr lang="en-AU"/>
          </a:p>
        </p:txBody>
      </p:sp>
      <p:sp>
        <p:nvSpPr>
          <p:cNvPr id="10" name="Rounded Rectangle 9">
            <a:extLst>
              <a:ext uri="{FF2B5EF4-FFF2-40B4-BE49-F238E27FC236}">
                <a16:creationId xmlns:a16="http://schemas.microsoft.com/office/drawing/2014/main" id="{CD532799-65D5-E54C-A23D-41DB150FD362}"/>
              </a:ext>
            </a:extLst>
          </p:cNvPr>
          <p:cNvSpPr/>
          <p:nvPr userDrawn="1"/>
        </p:nvSpPr>
        <p:spPr>
          <a:xfrm>
            <a:off x="6138334" y="1598084"/>
            <a:ext cx="5281084" cy="4326467"/>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
        <p:nvSpPr>
          <p:cNvPr id="11" name="Rounded Rectangle 10">
            <a:extLst>
              <a:ext uri="{FF2B5EF4-FFF2-40B4-BE49-F238E27FC236}">
                <a16:creationId xmlns:a16="http://schemas.microsoft.com/office/drawing/2014/main" id="{33943EC5-3930-2646-9CCA-E5E7A6004F01}"/>
              </a:ext>
            </a:extLst>
          </p:cNvPr>
          <p:cNvSpPr/>
          <p:nvPr userDrawn="1"/>
        </p:nvSpPr>
        <p:spPr>
          <a:xfrm>
            <a:off x="776818" y="1598084"/>
            <a:ext cx="5278967" cy="4326467"/>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extLst>
      <p:ext uri="{BB962C8B-B14F-4D97-AF65-F5344CB8AC3E}">
        <p14:creationId xmlns:p14="http://schemas.microsoft.com/office/powerpoint/2010/main" val="16968910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4" y="307568"/>
            <a:ext cx="4913899" cy="1143000"/>
          </a:xfrm>
        </p:spPr>
        <p:txBody>
          <a:bodyPr>
            <a:noAutofit/>
          </a:bodyPr>
          <a:lstStyle/>
          <a:p>
            <a:r>
              <a:rPr lang="en-GB"/>
              <a:t>Click to edit Master title style</a:t>
            </a:r>
            <a:endParaRPr lang="en-AU" dirty="0"/>
          </a:p>
        </p:txBody>
      </p:sp>
      <p:sp>
        <p:nvSpPr>
          <p:cNvPr id="3" name="Content Placeholder 2"/>
          <p:cNvSpPr>
            <a:spLocks noGrp="1"/>
          </p:cNvSpPr>
          <p:nvPr>
            <p:ph sz="half" idx="1"/>
          </p:nvPr>
        </p:nvSpPr>
        <p:spPr>
          <a:xfrm>
            <a:off x="0" y="0"/>
            <a:ext cx="5873136" cy="6858000"/>
          </a:xfr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480043"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B3E2FF4E-5125-4A3B-AF89-0D4D1A9FF28A}"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B56E9563-2FB3-47F0-B71E-F34A0C96B1A4}" type="slidenum">
              <a:rPr lang="en-AU" smtClean="0"/>
              <a:pPr>
                <a:defRPr/>
              </a:pPr>
              <a:t>‹#›</a:t>
            </a:fld>
            <a:endParaRPr lang="en-AU" dirty="0"/>
          </a:p>
        </p:txBody>
      </p:sp>
    </p:spTree>
    <p:extLst>
      <p:ext uri="{BB962C8B-B14F-4D97-AF65-F5344CB8AC3E}">
        <p14:creationId xmlns:p14="http://schemas.microsoft.com/office/powerpoint/2010/main" val="335137684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GB"/>
              <a:t>Click to edit Master title style</a:t>
            </a:r>
            <a:endParaRPr lang="en-AU" dirty="0"/>
          </a:p>
        </p:txBody>
      </p:sp>
      <p:sp>
        <p:nvSpPr>
          <p:cNvPr id="3" name="Text Placeholder 2"/>
          <p:cNvSpPr>
            <a:spLocks noGrp="1"/>
          </p:cNvSpPr>
          <p:nvPr>
            <p:ph type="body" idx="1"/>
          </p:nvPr>
        </p:nvSpPr>
        <p:spPr>
          <a:xfrm>
            <a:off x="828523" y="1535113"/>
            <a:ext cx="4944000" cy="639763"/>
          </a:xfrm>
        </p:spPr>
        <p:txBody>
          <a:bodyPr anchor="b">
            <a:noAutofit/>
          </a:bodyPr>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4" name="Content Placeholder 3"/>
          <p:cNvSpPr>
            <a:spLocks noGrp="1"/>
          </p:cNvSpPr>
          <p:nvPr>
            <p:ph sz="half" idx="2"/>
          </p:nvPr>
        </p:nvSpPr>
        <p:spPr>
          <a:xfrm>
            <a:off x="828523" y="2174875"/>
            <a:ext cx="4944000" cy="3951288"/>
          </a:xfr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Text Placeholder 4"/>
          <p:cNvSpPr>
            <a:spLocks noGrp="1"/>
          </p:cNvSpPr>
          <p:nvPr>
            <p:ph type="body" sz="quarter" idx="3"/>
          </p:nvPr>
        </p:nvSpPr>
        <p:spPr>
          <a:xfrm>
            <a:off x="5973771" y="1535113"/>
            <a:ext cx="4944000" cy="639763"/>
          </a:xfrm>
        </p:spPr>
        <p:txBody>
          <a:bodyPr anchor="b">
            <a:noAutofit/>
          </a:bodyPr>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6" name="Content Placeholder 5"/>
          <p:cNvSpPr>
            <a:spLocks noGrp="1"/>
          </p:cNvSpPr>
          <p:nvPr>
            <p:ph sz="quarter" idx="4"/>
          </p:nvPr>
        </p:nvSpPr>
        <p:spPr>
          <a:xfrm>
            <a:off x="5973771" y="2174875"/>
            <a:ext cx="4944000" cy="3951288"/>
          </a:xfr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7" name="Date Placeholder 6"/>
          <p:cNvSpPr>
            <a:spLocks noGrp="1"/>
          </p:cNvSpPr>
          <p:nvPr>
            <p:ph type="dt" sz="half" idx="10"/>
          </p:nvPr>
        </p:nvSpPr>
        <p:spPr>
          <a:xfrm>
            <a:off x="5536041" y="6206980"/>
            <a:ext cx="1808099" cy="360000"/>
          </a:xfrm>
          <a:prstGeom prst="rect">
            <a:avLst/>
          </a:prstGeom>
        </p:spPr>
        <p:txBody>
          <a:bodyPr/>
          <a:lstStyle/>
          <a:p>
            <a:pPr>
              <a:defRPr/>
            </a:pPr>
            <a:fld id="{2EE98099-0263-4902-BA44-C1EEDC6098B3}" type="datetimeFigureOut">
              <a:rPr lang="en-AU" smtClean="0"/>
              <a:pPr>
                <a:defRPr/>
              </a:pPr>
              <a:t>12/09/2022</a:t>
            </a:fld>
            <a:endParaRPr lang="en-AU" dirty="0"/>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pPr>
              <a:defRPr/>
            </a:pPr>
            <a:fld id="{84A70217-040D-4382-B60A-F9C7A6C1063B}" type="slidenum">
              <a:rPr lang="en-AU" smtClean="0"/>
              <a:pPr>
                <a:defRPr/>
              </a:pPr>
              <a:t>‹#›</a:t>
            </a:fld>
            <a:endParaRPr lang="en-AU" dirty="0"/>
          </a:p>
        </p:txBody>
      </p:sp>
    </p:spTree>
    <p:extLst>
      <p:ext uri="{BB962C8B-B14F-4D97-AF65-F5344CB8AC3E}">
        <p14:creationId xmlns:p14="http://schemas.microsoft.com/office/powerpoint/2010/main" val="180405293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Date Placeholder 2"/>
          <p:cNvSpPr>
            <a:spLocks noGrp="1"/>
          </p:cNvSpPr>
          <p:nvPr>
            <p:ph type="dt" sz="half" idx="10"/>
          </p:nvPr>
        </p:nvSpPr>
        <p:spPr>
          <a:xfrm>
            <a:off x="5536041" y="6206980"/>
            <a:ext cx="1808099" cy="360000"/>
          </a:xfrm>
          <a:prstGeom prst="rect">
            <a:avLst/>
          </a:prstGeom>
        </p:spPr>
        <p:txBody>
          <a:bodyPr/>
          <a:lstStyle/>
          <a:p>
            <a:pPr>
              <a:defRPr/>
            </a:pPr>
            <a:fld id="{7D13BDE1-AE71-49D3-8B9D-9AF39C558ADA}" type="datetimeFigureOut">
              <a:rPr lang="en-AU" smtClean="0"/>
              <a:pPr>
                <a:defRPr/>
              </a:pPr>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pPr>
              <a:defRPr/>
            </a:pPr>
            <a:fld id="{ACFDA093-DE3D-4C8C-9D47-AEEDCE1DA9B0}" type="slidenum">
              <a:rPr lang="en-AU" smtClean="0"/>
              <a:pPr>
                <a:defRPr/>
              </a:pPr>
              <a:t>‹#›</a:t>
            </a:fld>
            <a:endParaRPr lang="en-AU" dirty="0"/>
          </a:p>
        </p:txBody>
      </p:sp>
    </p:spTree>
    <p:extLst>
      <p:ext uri="{BB962C8B-B14F-4D97-AF65-F5344CB8AC3E}">
        <p14:creationId xmlns:p14="http://schemas.microsoft.com/office/powerpoint/2010/main" val="38411889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GB"/>
              <a:t>Click to edit Master title style</a:t>
            </a:r>
            <a:endParaRPr lang="en-AU" dirty="0"/>
          </a:p>
        </p:txBody>
      </p:sp>
      <p:sp>
        <p:nvSpPr>
          <p:cNvPr id="3" name="Date Placeholder 2"/>
          <p:cNvSpPr>
            <a:spLocks noGrp="1"/>
          </p:cNvSpPr>
          <p:nvPr>
            <p:ph type="dt" sz="half" idx="10"/>
          </p:nvPr>
        </p:nvSpPr>
        <p:spPr>
          <a:xfrm>
            <a:off x="5536041" y="6206980"/>
            <a:ext cx="1808099" cy="360000"/>
          </a:xfrm>
          <a:prstGeom prst="rect">
            <a:avLst/>
          </a:prstGeom>
        </p:spPr>
        <p:txBody>
          <a:bodyPr/>
          <a:lstStyle/>
          <a:p>
            <a:pPr>
              <a:defRPr/>
            </a:pPr>
            <a:fld id="{C0B1A461-95C1-4347-87F6-D09E9520F1F5}" type="datetimeFigureOut">
              <a:rPr lang="en-AU" smtClean="0"/>
              <a:pPr>
                <a:defRPr/>
              </a:pPr>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pPr>
              <a:defRPr/>
            </a:pPr>
            <a:fld id="{6AC24187-8614-496E-A4D8-6F71D6CD3260}" type="slidenum">
              <a:rPr lang="en-AU" smtClean="0"/>
              <a:pPr>
                <a:defRPr/>
              </a:pPr>
              <a:t>‹#›</a:t>
            </a:fld>
            <a:endParaRPr lang="en-AU" dirty="0"/>
          </a:p>
        </p:txBody>
      </p:sp>
    </p:spTree>
    <p:extLst>
      <p:ext uri="{BB962C8B-B14F-4D97-AF65-F5344CB8AC3E}">
        <p14:creationId xmlns:p14="http://schemas.microsoft.com/office/powerpoint/2010/main" val="481932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1" y="6206980"/>
            <a:ext cx="1808099" cy="360000"/>
          </a:xfrm>
          <a:prstGeom prst="rect">
            <a:avLst/>
          </a:prstGeom>
        </p:spPr>
        <p:txBody>
          <a:bodyPr/>
          <a:lstStyle/>
          <a:p>
            <a:pPr>
              <a:defRPr/>
            </a:pPr>
            <a:fld id="{87C74B69-35D0-4CEE-9A59-87A60A0AF8DF}" type="datetimeFigureOut">
              <a:rPr lang="en-AU" smtClean="0"/>
              <a:pPr>
                <a:defRPr/>
              </a:pPr>
              <a:t>12/09/2022</a:t>
            </a:fld>
            <a:endParaRPr lang="en-AU" dirty="0"/>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pPr>
              <a:defRPr/>
            </a:pPr>
            <a:fld id="{95E8F1CA-4891-43D1-99A6-2A39C87BC61E}" type="slidenum">
              <a:rPr lang="en-AU" smtClean="0"/>
              <a:pPr>
                <a:defRPr/>
              </a:pPr>
              <a:t>‹#›</a:t>
            </a:fld>
            <a:endParaRPr lang="en-AU" dirty="0"/>
          </a:p>
        </p:txBody>
      </p:sp>
    </p:spTree>
    <p:extLst>
      <p:ext uri="{BB962C8B-B14F-4D97-AF65-F5344CB8AC3E}">
        <p14:creationId xmlns:p14="http://schemas.microsoft.com/office/powerpoint/2010/main" val="8070552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Date Placeholder 3"/>
          <p:cNvSpPr>
            <a:spLocks noGrp="1"/>
          </p:cNvSpPr>
          <p:nvPr>
            <p:ph type="dt" sz="half" idx="14"/>
          </p:nvPr>
        </p:nvSpPr>
        <p:spPr>
          <a:xfrm>
            <a:off x="5535084" y="6206067"/>
            <a:ext cx="1809749" cy="361951"/>
          </a:xfrm>
          <a:prstGeom prst="rect">
            <a:avLst/>
          </a:prstGeom>
        </p:spPr>
        <p:txBody>
          <a:bodyPr/>
          <a:lstStyle>
            <a:lvl1pPr>
              <a:defRPr/>
            </a:lvl1pPr>
          </a:lstStyle>
          <a:p>
            <a:pPr>
              <a:defRPr/>
            </a:pPr>
            <a:fld id="{5B8D71CE-7889-4667-9C05-7E7B28984D14}" type="datetimeFigureOut">
              <a:rPr lang="en-AU"/>
              <a:pPr>
                <a:defRPr/>
              </a:pPr>
              <a:t>12/09/2022</a:t>
            </a:fld>
            <a:endParaRPr lang="en-AU" dirty="0"/>
          </a:p>
        </p:txBody>
      </p:sp>
      <p:sp>
        <p:nvSpPr>
          <p:cNvPr id="7" name="Footer Placeholder 4"/>
          <p:cNvSpPr>
            <a:spLocks noGrp="1"/>
          </p:cNvSpPr>
          <p:nvPr>
            <p:ph type="ftr" sz="quarter" idx="15"/>
          </p:nvPr>
        </p:nvSpPr>
        <p:spPr>
          <a:xfrm>
            <a:off x="1579033" y="6206067"/>
            <a:ext cx="3860800" cy="361951"/>
          </a:xfrm>
          <a:prstGeom prst="rect">
            <a:avLst/>
          </a:prstGeom>
        </p:spPr>
        <p:txBody>
          <a:bodyPr/>
          <a:lstStyle>
            <a:lvl1pPr>
              <a:defRPr/>
            </a:lvl1pPr>
          </a:lstStyle>
          <a:p>
            <a:pPr>
              <a:defRPr/>
            </a:pPr>
            <a:endParaRPr lang="en-AU"/>
          </a:p>
        </p:txBody>
      </p:sp>
      <p:sp>
        <p:nvSpPr>
          <p:cNvPr id="9" name="Slide Number Placeholder 5"/>
          <p:cNvSpPr>
            <a:spLocks noGrp="1"/>
          </p:cNvSpPr>
          <p:nvPr>
            <p:ph type="sldNum" sz="quarter" idx="16"/>
          </p:nvPr>
        </p:nvSpPr>
        <p:spPr>
          <a:xfrm>
            <a:off x="814918" y="6206067"/>
            <a:ext cx="673100" cy="361951"/>
          </a:xfrm>
          <a:prstGeom prst="rect">
            <a:avLst/>
          </a:prstGeom>
        </p:spPr>
        <p:txBody>
          <a:bodyPr/>
          <a:lstStyle>
            <a:lvl1pPr>
              <a:defRPr/>
            </a:lvl1pPr>
          </a:lstStyle>
          <a:p>
            <a:pPr>
              <a:defRPr/>
            </a:pPr>
            <a:fld id="{1898F9A1-4B09-47DB-96AF-8F4771B15F28}" type="slidenum">
              <a:rPr lang="en-AU"/>
              <a:pPr>
                <a:defRPr/>
              </a:pPr>
              <a:t>‹#›</a:t>
            </a:fld>
            <a:endParaRPr lang="en-AU" dirty="0"/>
          </a:p>
        </p:txBody>
      </p:sp>
    </p:spTree>
    <p:extLst>
      <p:ext uri="{BB962C8B-B14F-4D97-AF65-F5344CB8AC3E}">
        <p14:creationId xmlns:p14="http://schemas.microsoft.com/office/powerpoint/2010/main" val="26935734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solidFill>
                  <a:prstClr val="black">
                    <a:tint val="75000"/>
                  </a:prstClr>
                </a:solidFill>
              </a:rPr>
              <a:pPr/>
              <a:t>12/09/2022</a:t>
            </a:fld>
            <a:endParaRPr lang="en-AU">
              <a:solidFill>
                <a:prstClr val="black">
                  <a:tint val="75000"/>
                </a:prstClr>
              </a:solidFill>
            </a:endParaRPr>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solidFill>
                  <a:prstClr val="black">
                    <a:tint val="75000"/>
                  </a:prstClr>
                </a:solidFill>
              </a:rPr>
              <a:pPr/>
              <a:t>‹#›</a:t>
            </a:fld>
            <a:endParaRPr lang="en-AU">
              <a:solidFill>
                <a:prstClr val="black">
                  <a:tint val="75000"/>
                </a:prstClr>
              </a:solidFill>
            </a:endParaRPr>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033468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userDrawn="1"/>
        </p:nvPicPr>
        <p:blipFill>
          <a:blip r:embed="rId2"/>
          <a:stretch>
            <a:fillRect/>
          </a:stretch>
        </p:blipFill>
        <p:spPr>
          <a:xfrm>
            <a:off x="0" y="0"/>
            <a:ext cx="12284601" cy="6910088"/>
          </a:xfrm>
          <a:prstGeom prst="rect">
            <a:avLst/>
          </a:prstGeom>
        </p:spPr>
      </p:pic>
      <p:pic>
        <p:nvPicPr>
          <p:cNvPr id="8" name="Picture 7">
            <a:extLst>
              <a:ext uri="{FF2B5EF4-FFF2-40B4-BE49-F238E27FC236}">
                <a16:creationId xmlns:a16="http://schemas.microsoft.com/office/drawing/2014/main" id="{366E3899-B659-024B-A068-35274379998A}"/>
              </a:ext>
            </a:extLst>
          </p:cNvPr>
          <p:cNvPicPr>
            <a:picLocks noChangeAspect="1"/>
          </p:cNvPicPr>
          <p:nvPr userDrawn="1"/>
        </p:nvPicPr>
        <p:blipFill>
          <a:blip r:embed="rId3"/>
          <a:stretch>
            <a:fillRect/>
          </a:stretch>
        </p:blipFill>
        <p:spPr>
          <a:xfrm>
            <a:off x="6672064" y="1916832"/>
            <a:ext cx="5057086" cy="2856317"/>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userDrawn="1"/>
        </p:nvPicPr>
        <p:blipFill>
          <a:blip r:embed="rId4"/>
          <a:stretch>
            <a:fillRect/>
          </a:stretch>
        </p:blipFill>
        <p:spPr>
          <a:xfrm>
            <a:off x="11348156" y="376447"/>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20832290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73823" y="6101777"/>
            <a:ext cx="2255999" cy="405167"/>
          </a:xfrm>
          <a:prstGeom prst="rect">
            <a:avLst/>
          </a:prstGeom>
        </p:spPr>
      </p:pic>
      <p:cxnSp>
        <p:nvCxnSpPr>
          <p:cNvPr id="8" name="Straight Connector 7"/>
          <p:cNvCxnSpPr/>
          <p:nvPr userDrawn="1"/>
        </p:nvCxnSpPr>
        <p:spPr>
          <a:xfrm flipH="1">
            <a:off x="585907" y="5941008"/>
            <a:ext cx="11043908"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userDrawn="1"/>
        </p:nvSpPr>
        <p:spPr>
          <a:xfrm>
            <a:off x="536094" y="6245419"/>
            <a:ext cx="394660" cy="297454"/>
          </a:xfrm>
          <a:prstGeom prst="rect">
            <a:avLst/>
          </a:prstGeom>
          <a:noFill/>
        </p:spPr>
        <p:txBody>
          <a:bodyPr wrap="none" rtlCol="0">
            <a:spAutoFit/>
          </a:bodyPr>
          <a:lstStyle/>
          <a:p>
            <a:pPr defTabSz="609585" eaLnBrk="1" fontAlgn="auto" hangingPunct="1">
              <a:spcBef>
                <a:spcPts val="0"/>
              </a:spcBef>
              <a:spcAft>
                <a:spcPts val="0"/>
              </a:spcAft>
            </a:pPr>
            <a:fld id="{DC23E38B-95EB-684D-A168-FE3AE1E460D3}" type="slidenum">
              <a:rPr lang="en-US" sz="1333" smtClean="0">
                <a:solidFill>
                  <a:prstClr val="white">
                    <a:lumMod val="65000"/>
                  </a:prstClr>
                </a:solidFill>
                <a:latin typeface="Arial" panose="020B0604020202020204"/>
              </a:rPr>
              <a:pPr defTabSz="609585" eaLnBrk="1" fontAlgn="auto" hangingPunct="1">
                <a:spcBef>
                  <a:spcPts val="0"/>
                </a:spcBef>
                <a:spcAft>
                  <a:spcPts val="0"/>
                </a:spcAft>
              </a:pPr>
              <a:t>‹#›</a:t>
            </a:fld>
            <a:endParaRPr lang="en-US" sz="1333" dirty="0">
              <a:solidFill>
                <a:prstClr val="white">
                  <a:lumMod val="65000"/>
                </a:prstClr>
              </a:solidFill>
              <a:latin typeface="Arial" panose="020B0604020202020204"/>
            </a:endParaRPr>
          </a:p>
        </p:txBody>
      </p:sp>
    </p:spTree>
    <p:extLst>
      <p:ext uri="{BB962C8B-B14F-4D97-AF65-F5344CB8AC3E}">
        <p14:creationId xmlns:p14="http://schemas.microsoft.com/office/powerpoint/2010/main" val="1201528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21" Type="http://schemas.openxmlformats.org/officeDocument/2006/relationships/slideLayout" Target="../slideLayouts/slideLayout46.xml"/><Relationship Id="rId34" Type="http://schemas.openxmlformats.org/officeDocument/2006/relationships/slideLayout" Target="../slideLayouts/slideLayout59.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slideLayout" Target="../slideLayouts/slideLayout58.xml"/><Relationship Id="rId38" Type="http://schemas.openxmlformats.org/officeDocument/2006/relationships/theme" Target="../theme/theme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slideLayout" Target="../slideLayouts/slideLayout57.xml"/><Relationship Id="rId37" Type="http://schemas.openxmlformats.org/officeDocument/2006/relationships/slideLayout" Target="../slideLayouts/slideLayout62.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36" Type="http://schemas.openxmlformats.org/officeDocument/2006/relationships/slideLayout" Target="../slideLayouts/slideLayout61.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slideLayout" Target="../slideLayouts/slideLayout56.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 Id="rId35" Type="http://schemas.openxmlformats.org/officeDocument/2006/relationships/slideLayout" Target="../slideLayouts/slideLayout60.xml"/><Relationship Id="rId8" Type="http://schemas.openxmlformats.org/officeDocument/2006/relationships/slideLayout" Target="../slideLayouts/slideLayout33.xml"/><Relationship Id="rId3"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29" Type="http://schemas.openxmlformats.org/officeDocument/2006/relationships/theme" Target="../theme/theme3.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oAutofit/>
          </a:bodyPr>
          <a:lstStyle/>
          <a:p>
            <a:r>
              <a:rPr lang="en-US" dirty="0"/>
              <a:t>Headline set in Arial 41.3 </a:t>
            </a:r>
            <a:r>
              <a:rPr lang="en-US" dirty="0" err="1"/>
              <a:t>pt</a:t>
            </a:r>
            <a:endParaRPr lang="en-AU" dirty="0"/>
          </a:p>
        </p:txBody>
      </p:sp>
      <p:sp>
        <p:nvSpPr>
          <p:cNvPr id="7" name="Text Placeholder 9">
            <a:extLst>
              <a:ext uri="{FF2B5EF4-FFF2-40B4-BE49-F238E27FC236}">
                <a16:creationId xmlns:a16="http://schemas.microsoft.com/office/drawing/2014/main" id="{6D1B8F8F-3156-8145-B409-145FACDC6F3D}"/>
              </a:ext>
            </a:extLst>
          </p:cNvPr>
          <p:cNvSpPr>
            <a:spLocks noGrp="1"/>
          </p:cNvSpPr>
          <p:nvPr>
            <p:ph type="body" idx="1"/>
          </p:nvPr>
        </p:nvSpPr>
        <p:spPr>
          <a:xfrm>
            <a:off x="540000" y="2160000"/>
            <a:ext cx="10515600" cy="4351338"/>
          </a:xfrm>
          <a:prstGeom prst="rect">
            <a:avLst/>
          </a:prstGeom>
        </p:spPr>
        <p:txBody>
          <a:bodyPr vert="horz" lIns="9000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5058057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90" r:id="rId3"/>
    <p:sldLayoutId id="2147483692" r:id="rId4"/>
    <p:sldLayoutId id="2147483682" r:id="rId5"/>
    <p:sldLayoutId id="2147483683" r:id="rId6"/>
    <p:sldLayoutId id="2147483684" r:id="rId7"/>
    <p:sldLayoutId id="2147483685" r:id="rId8"/>
    <p:sldLayoutId id="2147483686" r:id="rId9"/>
    <p:sldLayoutId id="2147483694" r:id="rId10"/>
    <p:sldLayoutId id="2147483687" r:id="rId11"/>
    <p:sldLayoutId id="2147483691" r:id="rId12"/>
    <p:sldLayoutId id="2147483688" r:id="rId13"/>
    <p:sldLayoutId id="2147483689" r:id="rId14"/>
    <p:sldLayoutId id="2147483650" r:id="rId15"/>
    <p:sldLayoutId id="2147483652" r:id="rId16"/>
    <p:sldLayoutId id="2147483667" r:id="rId17"/>
    <p:sldLayoutId id="2147483663" r:id="rId18"/>
    <p:sldLayoutId id="2147483668" r:id="rId19"/>
    <p:sldLayoutId id="2147483662" r:id="rId20"/>
    <p:sldLayoutId id="2147483653" r:id="rId21"/>
    <p:sldLayoutId id="2147483654" r:id="rId22"/>
    <p:sldLayoutId id="2147483660" r:id="rId23"/>
    <p:sldLayoutId id="2147483655" r:id="rId24"/>
    <p:sldLayoutId id="2147483693" r:id="rId25"/>
  </p:sldLayoutIdLst>
  <p:txStyles>
    <p:titleStyle>
      <a:lvl1pPr algn="l" defTabSz="1219170" rtl="0" eaLnBrk="1" latinLnBrk="0" hangingPunct="1">
        <a:spcBef>
          <a:spcPct val="0"/>
        </a:spcBef>
        <a:buNone/>
        <a:defRPr sz="4130" kern="1200">
          <a:solidFill>
            <a:srgbClr val="EA4403"/>
          </a:solidFill>
          <a:latin typeface="+mj-lt"/>
          <a:ea typeface="+mj-ea"/>
          <a:cs typeface="+mj-cs"/>
        </a:defRPr>
      </a:lvl1pPr>
    </p:titleStyle>
    <p:bodyStyle>
      <a:lvl1pPr marL="0" indent="0" algn="l" defTabSz="1219170" rtl="0" eaLnBrk="1" latinLnBrk="0" hangingPunct="1">
        <a:spcBef>
          <a:spcPts val="0"/>
        </a:spcBef>
        <a:spcAft>
          <a:spcPts val="800"/>
        </a:spcAft>
        <a:buFont typeface="Arial" pitchFamily="34" charset="0"/>
        <a:buNone/>
        <a:defRPr sz="2133" kern="1200">
          <a:solidFill>
            <a:schemeClr val="tx1">
              <a:lumMod val="50000"/>
              <a:lumOff val="50000"/>
            </a:schemeClr>
          </a:solidFill>
          <a:latin typeface="+mn-lt"/>
          <a:ea typeface="+mn-ea"/>
          <a:cs typeface="+mn-cs"/>
        </a:defRPr>
      </a:lvl1pPr>
      <a:lvl2pPr marL="472006" indent="-237061" algn="l" defTabSz="1219170" rtl="0" eaLnBrk="1" latinLnBrk="0" hangingPunct="1">
        <a:spcBef>
          <a:spcPts val="0"/>
        </a:spcBef>
        <a:spcAft>
          <a:spcPts val="800"/>
        </a:spcAft>
        <a:buSzPct val="85000"/>
        <a:buFont typeface="Arial" pitchFamily="34" charset="0"/>
        <a:buChar char="–"/>
        <a:defRPr sz="2133" kern="1200">
          <a:solidFill>
            <a:schemeClr val="tx1">
              <a:lumMod val="50000"/>
              <a:lumOff val="50000"/>
            </a:schemeClr>
          </a:solidFill>
          <a:latin typeface="+mn-lt"/>
          <a:ea typeface="+mn-ea"/>
          <a:cs typeface="+mn-cs"/>
        </a:defRPr>
      </a:lvl2pPr>
      <a:lvl3pPr marL="956709" indent="-234945" algn="l" defTabSz="1219170" rtl="0" eaLnBrk="1" latinLnBrk="0" hangingPunct="1">
        <a:spcBef>
          <a:spcPts val="0"/>
        </a:spcBef>
        <a:spcAft>
          <a:spcPts val="800"/>
        </a:spcAft>
        <a:buFont typeface="Arial" pitchFamily="34" charset="0"/>
        <a:buChar char="•"/>
        <a:defRPr sz="2133" kern="1200">
          <a:solidFill>
            <a:schemeClr val="tx1">
              <a:lumMod val="50000"/>
              <a:lumOff val="50000"/>
            </a:schemeClr>
          </a:solidFill>
          <a:latin typeface="+mn-lt"/>
          <a:ea typeface="+mn-ea"/>
          <a:cs typeface="+mn-cs"/>
        </a:defRPr>
      </a:lvl3pPr>
      <a:lvl4pPr marL="1559945" indent="-249760" algn="l" defTabSz="1219170" rtl="0" eaLnBrk="1" latinLnBrk="0" hangingPunct="1">
        <a:spcBef>
          <a:spcPts val="0"/>
        </a:spcBef>
        <a:spcAft>
          <a:spcPts val="800"/>
        </a:spcAft>
        <a:buSzPct val="85000"/>
        <a:buFont typeface="Arial" pitchFamily="34" charset="0"/>
        <a:buChar char="–"/>
        <a:defRPr sz="2133" kern="1200">
          <a:solidFill>
            <a:schemeClr val="tx1">
              <a:lumMod val="50000"/>
              <a:lumOff val="50000"/>
            </a:schemeClr>
          </a:solidFill>
          <a:latin typeface="+mn-lt"/>
          <a:ea typeface="+mn-ea"/>
          <a:cs typeface="+mn-cs"/>
        </a:defRPr>
      </a:lvl4pPr>
      <a:lvl5pPr marL="2031949" indent="-234945" algn="l" defTabSz="1219170" rtl="0" eaLnBrk="1" latinLnBrk="0" hangingPunct="1">
        <a:spcBef>
          <a:spcPts val="0"/>
        </a:spcBef>
        <a:spcAft>
          <a:spcPts val="800"/>
        </a:spcAft>
        <a:buFont typeface="Arial" pitchFamily="34" charset="0"/>
        <a:buChar char="•"/>
        <a:defRPr sz="2133" kern="1200">
          <a:solidFill>
            <a:schemeClr val="tx1">
              <a:lumMod val="50000"/>
              <a:lumOff val="50000"/>
            </a:schemeClr>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chorCtr="0">
            <a:noAutofit/>
          </a:bodyPr>
          <a:lstStyle/>
          <a:p>
            <a:r>
              <a:rPr lang="en-US" dirty="0"/>
              <a:t>Headline set in Arial 80 </a:t>
            </a:r>
            <a:r>
              <a:rPr lang="en-US" dirty="0" err="1"/>
              <a:t>pt</a:t>
            </a:r>
            <a:endParaRPr lang="en-AU" dirty="0"/>
          </a:p>
        </p:txBody>
      </p:sp>
      <p:sp>
        <p:nvSpPr>
          <p:cNvPr id="3" name="Text Placeholder 2"/>
          <p:cNvSpPr>
            <a:spLocks noGrp="1"/>
          </p:cNvSpPr>
          <p:nvPr>
            <p:ph type="body" idx="1"/>
          </p:nvPr>
        </p:nvSpPr>
        <p:spPr>
          <a:xfrm>
            <a:off x="540000" y="2160000"/>
            <a:ext cx="10081120" cy="4352400"/>
          </a:xfrm>
          <a:prstGeom prst="rect">
            <a:avLst/>
          </a:prstGeom>
        </p:spPr>
        <p:txBody>
          <a:bodyPr vert="horz" lIns="0" tIns="0" rIns="0" bIns="0" rtlCol="0">
            <a:noAutofit/>
          </a:bodyPr>
          <a:lstStyle/>
          <a:p>
            <a:pPr lvl="0"/>
            <a:r>
              <a:rPr lang="en-GB" dirty="0"/>
              <a:t>Body text</a:t>
            </a:r>
          </a:p>
          <a:p>
            <a:pPr lvl="1"/>
            <a:r>
              <a:rPr lang="en-GB" dirty="0"/>
              <a:t>Bullet points</a:t>
            </a:r>
          </a:p>
          <a:p>
            <a:pPr lvl="2"/>
            <a:r>
              <a:rPr lang="en-GB" dirty="0"/>
              <a:t>Bullet points (secondary)</a:t>
            </a:r>
          </a:p>
          <a:p>
            <a:pPr lvl="3"/>
            <a:r>
              <a:rPr lang="en-GB" dirty="0"/>
              <a:t>Body text (small)</a:t>
            </a:r>
          </a:p>
          <a:p>
            <a:pPr lvl="4"/>
            <a:r>
              <a:rPr lang="en-GB" dirty="0"/>
              <a:t>Footnote</a:t>
            </a:r>
            <a:endParaRPr lang="en-AU" dirty="0"/>
          </a:p>
        </p:txBody>
      </p:sp>
    </p:spTree>
    <p:extLst>
      <p:ext uri="{BB962C8B-B14F-4D97-AF65-F5344CB8AC3E}">
        <p14:creationId xmlns:p14="http://schemas.microsoft.com/office/powerpoint/2010/main" val="120161711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 id="2147483719" r:id="rId24"/>
    <p:sldLayoutId id="2147483720" r:id="rId25"/>
    <p:sldLayoutId id="2147483721" r:id="rId26"/>
    <p:sldLayoutId id="2147483722" r:id="rId27"/>
    <p:sldLayoutId id="2147483723" r:id="rId28"/>
    <p:sldLayoutId id="2147483724" r:id="rId29"/>
    <p:sldLayoutId id="2147483725" r:id="rId30"/>
    <p:sldLayoutId id="2147483726" r:id="rId31"/>
    <p:sldLayoutId id="2147483727" r:id="rId32"/>
    <p:sldLayoutId id="2147483728" r:id="rId33"/>
    <p:sldLayoutId id="2147483729" r:id="rId34"/>
    <p:sldLayoutId id="2147483730" r:id="rId35"/>
    <p:sldLayoutId id="2147483731" r:id="rId36"/>
    <p:sldLayoutId id="2147483732" r:id="rId37"/>
  </p:sldLayoutIdLst>
  <p:txStyles>
    <p:titleStyle>
      <a:lvl1pPr algn="l" defTabSz="1219170" rtl="0" eaLnBrk="1" latinLnBrk="0" hangingPunct="1">
        <a:spcBef>
          <a:spcPct val="0"/>
        </a:spcBef>
        <a:buNone/>
        <a:defRPr sz="4100" kern="1200">
          <a:solidFill>
            <a:srgbClr val="EA4403"/>
          </a:solidFill>
          <a:latin typeface="+mj-lt"/>
          <a:ea typeface="+mj-ea"/>
          <a:cs typeface="+mj-cs"/>
        </a:defRPr>
      </a:lvl1pPr>
    </p:titleStyle>
    <p:bodyStyle>
      <a:lvl1pPr marL="0" indent="0" algn="l" defTabSz="1219170" rtl="0" eaLnBrk="1" latinLnBrk="0" hangingPunct="1">
        <a:spcBef>
          <a:spcPts val="0"/>
        </a:spcBef>
        <a:spcAft>
          <a:spcPts val="0"/>
        </a:spcAft>
        <a:buClr>
          <a:srgbClr val="EA4403"/>
        </a:buClr>
        <a:buFont typeface="Arial" panose="020B0604020202020204" pitchFamily="34" charset="0"/>
        <a:buNone/>
        <a:defRPr sz="2100" b="0" kern="1200">
          <a:solidFill>
            <a:srgbClr val="58595C"/>
          </a:solidFill>
          <a:latin typeface="+mn-lt"/>
          <a:ea typeface="+mn-ea"/>
          <a:cs typeface="+mn-cs"/>
        </a:defRPr>
      </a:lvl1pPr>
      <a:lvl2pPr marL="342900" indent="-342900" algn="l" defTabSz="1219170" rtl="0" eaLnBrk="1" latinLnBrk="0" hangingPunct="1">
        <a:spcBef>
          <a:spcPts val="800"/>
        </a:spcBef>
        <a:spcAft>
          <a:spcPts val="1200"/>
        </a:spcAft>
        <a:buClr>
          <a:srgbClr val="EA4403"/>
        </a:buClr>
        <a:buSzPct val="100000"/>
        <a:buFont typeface="Arial" panose="020B0604020202020204" pitchFamily="34" charset="0"/>
        <a:buChar char="•"/>
        <a:tabLst/>
        <a:defRPr sz="2100" kern="1200">
          <a:solidFill>
            <a:srgbClr val="58595C"/>
          </a:solidFill>
          <a:latin typeface="+mn-lt"/>
          <a:ea typeface="+mn-ea"/>
          <a:cs typeface="+mn-cs"/>
        </a:defRPr>
      </a:lvl2pPr>
      <a:lvl3pPr marL="684000" indent="-342000" algn="l" defTabSz="1219170" rtl="0" eaLnBrk="1" latinLnBrk="0" hangingPunct="1">
        <a:spcBef>
          <a:spcPts val="800"/>
        </a:spcBef>
        <a:spcAft>
          <a:spcPts val="1200"/>
        </a:spcAft>
        <a:buClr>
          <a:srgbClr val="EA4403"/>
        </a:buClr>
        <a:buFont typeface="Arial" panose="020B0604020202020204" pitchFamily="34" charset="0"/>
        <a:buChar char="•"/>
        <a:tabLst/>
        <a:defRPr sz="1800" kern="1200">
          <a:solidFill>
            <a:srgbClr val="58595C"/>
          </a:solidFill>
          <a:latin typeface="+mn-lt"/>
          <a:ea typeface="+mn-ea"/>
          <a:cs typeface="+mn-cs"/>
        </a:defRPr>
      </a:lvl3pPr>
      <a:lvl4pPr marL="0" indent="0" algn="l" defTabSz="1219170" rtl="0" eaLnBrk="1" latinLnBrk="0" hangingPunct="1">
        <a:spcBef>
          <a:spcPts val="0"/>
        </a:spcBef>
        <a:spcAft>
          <a:spcPts val="0"/>
        </a:spcAft>
        <a:buSzPct val="85000"/>
        <a:buFontTx/>
        <a:buNone/>
        <a:tabLst/>
        <a:defRPr sz="1600" kern="1200">
          <a:solidFill>
            <a:srgbClr val="58595C"/>
          </a:solidFill>
          <a:latin typeface="+mn-lt"/>
          <a:ea typeface="+mn-ea"/>
          <a:cs typeface="+mn-cs"/>
        </a:defRPr>
      </a:lvl4pPr>
      <a:lvl5pPr marL="0" indent="0" algn="l" defTabSz="1219170" rtl="0" eaLnBrk="1" latinLnBrk="0" hangingPunct="1">
        <a:spcBef>
          <a:spcPts val="0"/>
        </a:spcBef>
        <a:spcAft>
          <a:spcPts val="0"/>
        </a:spcAft>
        <a:buFontTx/>
        <a:buNone/>
        <a:tabLst/>
        <a:defRPr sz="1000" kern="1200">
          <a:solidFill>
            <a:srgbClr val="58595C"/>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chorCtr="0">
            <a:noAutofit/>
          </a:bodyPr>
          <a:lstStyle/>
          <a:p>
            <a:r>
              <a:rPr lang="en-US" dirty="0"/>
              <a:t>Headline set in Arial 80 </a:t>
            </a:r>
            <a:r>
              <a:rPr lang="en-US" dirty="0" err="1"/>
              <a:t>pt</a:t>
            </a:r>
            <a:endParaRPr lang="en-AU" dirty="0"/>
          </a:p>
        </p:txBody>
      </p:sp>
      <p:sp>
        <p:nvSpPr>
          <p:cNvPr id="3" name="Text Placeholder 2"/>
          <p:cNvSpPr>
            <a:spLocks noGrp="1"/>
          </p:cNvSpPr>
          <p:nvPr>
            <p:ph type="body" idx="1"/>
          </p:nvPr>
        </p:nvSpPr>
        <p:spPr>
          <a:xfrm>
            <a:off x="540000" y="2160000"/>
            <a:ext cx="10081120" cy="43524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341323816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Lst>
  <p:txStyles>
    <p:titleStyle>
      <a:lvl1pPr algn="l" defTabSz="1219140" rtl="0" eaLnBrk="1" latinLnBrk="0" hangingPunct="1">
        <a:spcBef>
          <a:spcPct val="0"/>
        </a:spcBef>
        <a:buNone/>
        <a:defRPr sz="4100" kern="1200">
          <a:solidFill>
            <a:srgbClr val="EA4403"/>
          </a:solidFill>
          <a:latin typeface="+mj-lt"/>
          <a:ea typeface="+mj-ea"/>
          <a:cs typeface="+mj-cs"/>
        </a:defRPr>
      </a:lvl1pPr>
    </p:titleStyle>
    <p:body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52.png"/><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BED96-3336-0E40-ADB0-04E6181141F7}"/>
              </a:ext>
            </a:extLst>
          </p:cNvPr>
          <p:cNvSpPr>
            <a:spLocks noGrp="1"/>
          </p:cNvSpPr>
          <p:nvPr>
            <p:ph type="title"/>
          </p:nvPr>
        </p:nvSpPr>
        <p:spPr/>
        <p:txBody>
          <a:bodyPr/>
          <a:lstStyle/>
          <a:p>
            <a:r>
              <a:rPr lang="en-AU" sz="4800" dirty="0"/>
              <a:t>Where to </a:t>
            </a:r>
            <a:br>
              <a:rPr lang="en-AU" sz="4800" dirty="0"/>
            </a:br>
            <a:r>
              <a:rPr lang="en-AU" sz="4800" dirty="0"/>
              <a:t>get help</a:t>
            </a:r>
            <a:endParaRPr lang="en-US" sz="4800" dirty="0"/>
          </a:p>
        </p:txBody>
      </p:sp>
      <p:sp>
        <p:nvSpPr>
          <p:cNvPr id="3" name="Text Placeholder 3">
            <a:extLst>
              <a:ext uri="{FF2B5EF4-FFF2-40B4-BE49-F238E27FC236}">
                <a16:creationId xmlns:a16="http://schemas.microsoft.com/office/drawing/2014/main" id="{73355A47-6F50-489E-41F4-BC91EC409B24}"/>
              </a:ext>
            </a:extLst>
          </p:cNvPr>
          <p:cNvSpPr>
            <a:spLocks noGrp="1"/>
          </p:cNvSpPr>
          <p:nvPr>
            <p:ph type="body" sz="quarter" idx="11"/>
          </p:nvPr>
        </p:nvSpPr>
        <p:spPr>
          <a:xfrm>
            <a:off x="7822800" y="6012000"/>
            <a:ext cx="2088000" cy="492443"/>
          </a:xfrm>
        </p:spPr>
        <p:txBody>
          <a:bodyPr/>
          <a:lstStyle/>
          <a:p>
            <a:endParaRPr lang="en-AU"/>
          </a:p>
        </p:txBody>
      </p:sp>
      <p:sp>
        <p:nvSpPr>
          <p:cNvPr id="6" name="Text Placeholder 5">
            <a:extLst>
              <a:ext uri="{FF2B5EF4-FFF2-40B4-BE49-F238E27FC236}">
                <a16:creationId xmlns:a16="http://schemas.microsoft.com/office/drawing/2014/main" id="{B4ED0372-328B-AD0D-A24E-B225ABC36E3C}"/>
              </a:ext>
            </a:extLst>
          </p:cNvPr>
          <p:cNvSpPr>
            <a:spLocks noGrp="1"/>
          </p:cNvSpPr>
          <p:nvPr>
            <p:ph type="body" sz="quarter" idx="10"/>
          </p:nvPr>
        </p:nvSpPr>
        <p:spPr/>
        <p:txBody>
          <a:bodyPr/>
          <a:lstStyle/>
          <a:p>
            <a:endParaRPr lang="en-AU"/>
          </a:p>
        </p:txBody>
      </p:sp>
    </p:spTree>
    <p:extLst>
      <p:ext uri="{BB962C8B-B14F-4D97-AF65-F5344CB8AC3E}">
        <p14:creationId xmlns:p14="http://schemas.microsoft.com/office/powerpoint/2010/main" val="3725139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F3AB57-DB4F-C145-BDA5-8F36CE24AC2E}"/>
              </a:ext>
            </a:extLst>
          </p:cNvPr>
          <p:cNvSpPr>
            <a:spLocks noGrp="1"/>
          </p:cNvSpPr>
          <p:nvPr>
            <p:ph type="title"/>
          </p:nvPr>
        </p:nvSpPr>
        <p:spPr/>
        <p:txBody>
          <a:bodyPr/>
          <a:lstStyle/>
          <a:p>
            <a:r>
              <a:rPr lang="en-US" dirty="0"/>
              <a:t>Adviser Distribution team</a:t>
            </a:r>
          </a:p>
        </p:txBody>
      </p:sp>
      <p:pic>
        <p:nvPicPr>
          <p:cNvPr id="42" name="Picture 41">
            <a:extLst>
              <a:ext uri="{FF2B5EF4-FFF2-40B4-BE49-F238E27FC236}">
                <a16:creationId xmlns:a16="http://schemas.microsoft.com/office/drawing/2014/main" id="{6730975E-95D1-794E-88B6-39D8C026CAC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18088" y="1268760"/>
            <a:ext cx="1139331" cy="1139331"/>
          </a:xfrm>
          <a:prstGeom prst="rect">
            <a:avLst/>
          </a:prstGeom>
        </p:spPr>
      </p:pic>
      <p:sp>
        <p:nvSpPr>
          <p:cNvPr id="47" name="Rectangle 46">
            <a:extLst>
              <a:ext uri="{FF2B5EF4-FFF2-40B4-BE49-F238E27FC236}">
                <a16:creationId xmlns:a16="http://schemas.microsoft.com/office/drawing/2014/main" id="{E7004DD8-74DB-D843-B23C-DE7BB950D3C2}"/>
              </a:ext>
            </a:extLst>
          </p:cNvPr>
          <p:cNvSpPr>
            <a:spLocks noChangeArrowheads="1"/>
          </p:cNvSpPr>
          <p:nvPr/>
        </p:nvSpPr>
        <p:spPr bwMode="auto">
          <a:xfrm>
            <a:off x="1871185" y="1441466"/>
            <a:ext cx="484922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AU" altLang="en-US" sz="2100" b="1" dirty="0">
                <a:solidFill>
                  <a:srgbClr val="260046"/>
                </a:solidFill>
                <a:latin typeface="+mn-lt"/>
              </a:rPr>
              <a:t>Carson McNamara</a:t>
            </a:r>
            <a:br>
              <a:rPr lang="en-AU" altLang="en-US" sz="2100" dirty="0">
                <a:solidFill>
                  <a:srgbClr val="53565A"/>
                </a:solidFill>
                <a:latin typeface="+mn-lt"/>
              </a:rPr>
            </a:br>
            <a:r>
              <a:rPr lang="en-AU" altLang="en-US" sz="2100" dirty="0">
                <a:solidFill>
                  <a:srgbClr val="53565A"/>
                </a:solidFill>
                <a:latin typeface="+mn-lt"/>
              </a:rPr>
              <a:t>National Manager, Adviser Distribution</a:t>
            </a:r>
            <a:endParaRPr lang="en-AU" altLang="en-US" sz="2100" b="1" dirty="0">
              <a:solidFill>
                <a:srgbClr val="2C3581"/>
              </a:solidFill>
              <a:latin typeface="+mn-lt"/>
            </a:endParaRPr>
          </a:p>
        </p:txBody>
      </p:sp>
      <p:grpSp>
        <p:nvGrpSpPr>
          <p:cNvPr id="18" name="Group 17">
            <a:extLst>
              <a:ext uri="{FF2B5EF4-FFF2-40B4-BE49-F238E27FC236}">
                <a16:creationId xmlns:a16="http://schemas.microsoft.com/office/drawing/2014/main" id="{773BC244-A374-E6ED-ADFC-DAAB51841732}"/>
              </a:ext>
            </a:extLst>
          </p:cNvPr>
          <p:cNvGrpSpPr/>
          <p:nvPr/>
        </p:nvGrpSpPr>
        <p:grpSpPr>
          <a:xfrm>
            <a:off x="618088" y="3814377"/>
            <a:ext cx="3533696" cy="790026"/>
            <a:chOff x="810087" y="4082603"/>
            <a:chExt cx="3533696" cy="790026"/>
          </a:xfrm>
        </p:grpSpPr>
        <p:pic>
          <p:nvPicPr>
            <p:cNvPr id="45" name="Picture 44">
              <a:extLst>
                <a:ext uri="{FF2B5EF4-FFF2-40B4-BE49-F238E27FC236}">
                  <a16:creationId xmlns:a16="http://schemas.microsoft.com/office/drawing/2014/main" id="{C19BB6F9-2200-3F46-A2C0-AAB30DD6D7A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10087" y="4082603"/>
              <a:ext cx="790026" cy="790026"/>
            </a:xfrm>
            <a:prstGeom prst="rect">
              <a:avLst/>
            </a:prstGeom>
          </p:spPr>
        </p:pic>
        <p:sp>
          <p:nvSpPr>
            <p:cNvPr id="48" name="Rectangle 47">
              <a:extLst>
                <a:ext uri="{FF2B5EF4-FFF2-40B4-BE49-F238E27FC236}">
                  <a16:creationId xmlns:a16="http://schemas.microsoft.com/office/drawing/2014/main" id="{8FF39E1F-1085-1845-9F91-979258411AB3}"/>
                </a:ext>
              </a:extLst>
            </p:cNvPr>
            <p:cNvSpPr/>
            <p:nvPr/>
          </p:nvSpPr>
          <p:spPr>
            <a:xfrm>
              <a:off x="1737984" y="4108284"/>
              <a:ext cx="2605799" cy="738664"/>
            </a:xfrm>
            <a:prstGeom prst="rect">
              <a:avLst/>
            </a:prstGeom>
          </p:spPr>
          <p:txBody>
            <a:bodyPr wrap="square">
              <a:spAutoFit/>
            </a:bodyPr>
            <a:lstStyle/>
            <a:p>
              <a:r>
                <a:rPr lang="en-AU" altLang="en-US" sz="2100" b="1" dirty="0">
                  <a:solidFill>
                    <a:srgbClr val="260046"/>
                  </a:solidFill>
                  <a:latin typeface="+mn-lt"/>
                </a:rPr>
                <a:t>Tim Berkman</a:t>
              </a:r>
              <a:br>
                <a:rPr lang="en-AU" altLang="en-US" sz="2100" dirty="0">
                  <a:solidFill>
                    <a:srgbClr val="53565A"/>
                  </a:solidFill>
                  <a:latin typeface="+mn-lt"/>
                </a:rPr>
              </a:br>
              <a:r>
                <a:rPr lang="en-AU" altLang="en-US" sz="2100" dirty="0">
                  <a:solidFill>
                    <a:srgbClr val="53565A"/>
                  </a:solidFill>
                  <a:latin typeface="+mn-lt"/>
                </a:rPr>
                <a:t>QLD &amp; NT</a:t>
              </a:r>
              <a:endParaRPr lang="en-AU" altLang="en-US" sz="2100" b="1" dirty="0">
                <a:solidFill>
                  <a:srgbClr val="2C3581"/>
                </a:solidFill>
                <a:latin typeface="+mn-lt"/>
              </a:endParaRPr>
            </a:p>
          </p:txBody>
        </p:sp>
      </p:grpSp>
      <p:cxnSp>
        <p:nvCxnSpPr>
          <p:cNvPr id="53" name="Straight Connector 52">
            <a:extLst>
              <a:ext uri="{FF2B5EF4-FFF2-40B4-BE49-F238E27FC236}">
                <a16:creationId xmlns:a16="http://schemas.microsoft.com/office/drawing/2014/main" id="{F2696BB4-A84D-8C43-BBEC-B82578053E0B}"/>
              </a:ext>
            </a:extLst>
          </p:cNvPr>
          <p:cNvCxnSpPr>
            <a:cxnSpLocks/>
          </p:cNvCxnSpPr>
          <p:nvPr/>
        </p:nvCxnSpPr>
        <p:spPr>
          <a:xfrm>
            <a:off x="5640368" y="2882820"/>
            <a:ext cx="84832" cy="0"/>
          </a:xfrm>
          <a:prstGeom prst="line">
            <a:avLst/>
          </a:prstGeom>
          <a:ln>
            <a:solidFill>
              <a:srgbClr val="E3E5E4"/>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1A29BF67-7B02-C1D8-2AAC-41C9235C51DA}"/>
              </a:ext>
            </a:extLst>
          </p:cNvPr>
          <p:cNvGrpSpPr/>
          <p:nvPr/>
        </p:nvGrpSpPr>
        <p:grpSpPr>
          <a:xfrm>
            <a:off x="8152366" y="3814377"/>
            <a:ext cx="3560258" cy="790026"/>
            <a:chOff x="810087" y="4082603"/>
            <a:chExt cx="3560258" cy="790026"/>
          </a:xfrm>
        </p:grpSpPr>
        <p:pic>
          <p:nvPicPr>
            <p:cNvPr id="29" name="Picture 28">
              <a:extLst>
                <a:ext uri="{FF2B5EF4-FFF2-40B4-BE49-F238E27FC236}">
                  <a16:creationId xmlns:a16="http://schemas.microsoft.com/office/drawing/2014/main" id="{46574E83-7601-32F8-6A2C-046FE0EE630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0087" y="4082603"/>
              <a:ext cx="790026" cy="790026"/>
            </a:xfrm>
            <a:prstGeom prst="rect">
              <a:avLst/>
            </a:prstGeom>
          </p:spPr>
        </p:pic>
        <p:sp>
          <p:nvSpPr>
            <p:cNvPr id="30" name="Rectangle 29">
              <a:extLst>
                <a:ext uri="{FF2B5EF4-FFF2-40B4-BE49-F238E27FC236}">
                  <a16:creationId xmlns:a16="http://schemas.microsoft.com/office/drawing/2014/main" id="{8FDF232E-B594-0972-2A3C-D1F73968C533}"/>
                </a:ext>
              </a:extLst>
            </p:cNvPr>
            <p:cNvSpPr/>
            <p:nvPr/>
          </p:nvSpPr>
          <p:spPr>
            <a:xfrm>
              <a:off x="1764546" y="4108284"/>
              <a:ext cx="2605799" cy="738664"/>
            </a:xfrm>
            <a:prstGeom prst="rect">
              <a:avLst/>
            </a:prstGeom>
          </p:spPr>
          <p:txBody>
            <a:bodyPr wrap="square">
              <a:spAutoFit/>
            </a:bodyPr>
            <a:lstStyle/>
            <a:p>
              <a:r>
                <a:rPr lang="en-AU" altLang="en-US" sz="2100" b="1" dirty="0">
                  <a:solidFill>
                    <a:srgbClr val="260046"/>
                  </a:solidFill>
                  <a:latin typeface="+mn-lt"/>
                </a:rPr>
                <a:t>Nikki Spiers</a:t>
              </a:r>
              <a:br>
                <a:rPr lang="en-AU" altLang="en-US" sz="2100" dirty="0">
                  <a:solidFill>
                    <a:srgbClr val="53565A"/>
                  </a:solidFill>
                  <a:latin typeface="+mn-lt"/>
                </a:rPr>
              </a:br>
              <a:r>
                <a:rPr lang="en-AU" altLang="en-US" sz="2100" dirty="0">
                  <a:solidFill>
                    <a:srgbClr val="53565A"/>
                  </a:solidFill>
                  <a:latin typeface="+mn-lt"/>
                </a:rPr>
                <a:t>VIC &amp; WA</a:t>
              </a:r>
              <a:endParaRPr lang="en-AU" altLang="en-US" sz="2100" b="1" dirty="0">
                <a:solidFill>
                  <a:srgbClr val="2C3581"/>
                </a:solidFill>
                <a:latin typeface="+mn-lt"/>
              </a:endParaRPr>
            </a:p>
          </p:txBody>
        </p:sp>
      </p:grpSp>
      <p:grpSp>
        <p:nvGrpSpPr>
          <p:cNvPr id="31" name="Group 30">
            <a:extLst>
              <a:ext uri="{FF2B5EF4-FFF2-40B4-BE49-F238E27FC236}">
                <a16:creationId xmlns:a16="http://schemas.microsoft.com/office/drawing/2014/main" id="{315FD2C2-E6FE-E473-994A-8B064FE4456B}"/>
              </a:ext>
            </a:extLst>
          </p:cNvPr>
          <p:cNvGrpSpPr/>
          <p:nvPr/>
        </p:nvGrpSpPr>
        <p:grpSpPr>
          <a:xfrm>
            <a:off x="4385227" y="3814377"/>
            <a:ext cx="3510973" cy="790026"/>
            <a:chOff x="810087" y="4082603"/>
            <a:chExt cx="3510973" cy="790026"/>
          </a:xfrm>
        </p:grpSpPr>
        <p:pic>
          <p:nvPicPr>
            <p:cNvPr id="32" name="Picture 31">
              <a:extLst>
                <a:ext uri="{FF2B5EF4-FFF2-40B4-BE49-F238E27FC236}">
                  <a16:creationId xmlns:a16="http://schemas.microsoft.com/office/drawing/2014/main" id="{D1E00B14-4D6E-1C4F-5CAB-4A5CEB03238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0087" y="4082603"/>
              <a:ext cx="790026" cy="790026"/>
            </a:xfrm>
            <a:prstGeom prst="rect">
              <a:avLst/>
            </a:prstGeom>
          </p:spPr>
        </p:pic>
        <p:sp>
          <p:nvSpPr>
            <p:cNvPr id="33" name="Rectangle 32">
              <a:extLst>
                <a:ext uri="{FF2B5EF4-FFF2-40B4-BE49-F238E27FC236}">
                  <a16:creationId xmlns:a16="http://schemas.microsoft.com/office/drawing/2014/main" id="{AEB97B7D-FBAA-2BEC-2191-55C38F39C629}"/>
                </a:ext>
              </a:extLst>
            </p:cNvPr>
            <p:cNvSpPr/>
            <p:nvPr/>
          </p:nvSpPr>
          <p:spPr>
            <a:xfrm>
              <a:off x="1715261" y="4108284"/>
              <a:ext cx="2605799" cy="738664"/>
            </a:xfrm>
            <a:prstGeom prst="rect">
              <a:avLst/>
            </a:prstGeom>
          </p:spPr>
          <p:txBody>
            <a:bodyPr wrap="square">
              <a:spAutoFit/>
            </a:bodyPr>
            <a:lstStyle/>
            <a:p>
              <a:r>
                <a:rPr lang="en-AU" altLang="en-US" sz="2100" b="1" dirty="0">
                  <a:solidFill>
                    <a:srgbClr val="260046"/>
                  </a:solidFill>
                  <a:latin typeface="+mn-lt"/>
                </a:rPr>
                <a:t>Ike Petroski</a:t>
              </a:r>
              <a:br>
                <a:rPr lang="en-AU" altLang="en-US" sz="2100" dirty="0">
                  <a:solidFill>
                    <a:srgbClr val="53565A"/>
                  </a:solidFill>
                  <a:latin typeface="+mn-lt"/>
                </a:rPr>
              </a:br>
              <a:r>
                <a:rPr lang="en-AU" altLang="en-US" sz="2100" dirty="0">
                  <a:solidFill>
                    <a:srgbClr val="53565A"/>
                  </a:solidFill>
                  <a:latin typeface="+mn-lt"/>
                </a:rPr>
                <a:t>NSW &amp; ACT</a:t>
              </a:r>
              <a:endParaRPr lang="en-AU" altLang="en-US" sz="2100" b="1" dirty="0">
                <a:solidFill>
                  <a:srgbClr val="2C3581"/>
                </a:solidFill>
                <a:latin typeface="+mn-lt"/>
              </a:endParaRPr>
            </a:p>
          </p:txBody>
        </p:sp>
      </p:grpSp>
      <p:grpSp>
        <p:nvGrpSpPr>
          <p:cNvPr id="34" name="Group 33">
            <a:extLst>
              <a:ext uri="{FF2B5EF4-FFF2-40B4-BE49-F238E27FC236}">
                <a16:creationId xmlns:a16="http://schemas.microsoft.com/office/drawing/2014/main" id="{64C27E1A-3416-22A7-66FB-6D46B324946E}"/>
              </a:ext>
            </a:extLst>
          </p:cNvPr>
          <p:cNvGrpSpPr/>
          <p:nvPr/>
        </p:nvGrpSpPr>
        <p:grpSpPr>
          <a:xfrm>
            <a:off x="620694" y="5303270"/>
            <a:ext cx="3531090" cy="790026"/>
            <a:chOff x="810087" y="4082603"/>
            <a:chExt cx="3531090" cy="790026"/>
          </a:xfrm>
        </p:grpSpPr>
        <p:pic>
          <p:nvPicPr>
            <p:cNvPr id="35" name="Picture 34">
              <a:extLst>
                <a:ext uri="{FF2B5EF4-FFF2-40B4-BE49-F238E27FC236}">
                  <a16:creationId xmlns:a16="http://schemas.microsoft.com/office/drawing/2014/main" id="{D500F15D-DAAA-8DAA-CB22-628A5BCB5EB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10087" y="4082603"/>
              <a:ext cx="790026" cy="790026"/>
            </a:xfrm>
            <a:prstGeom prst="rect">
              <a:avLst/>
            </a:prstGeom>
          </p:spPr>
        </p:pic>
        <p:sp>
          <p:nvSpPr>
            <p:cNvPr id="36" name="Rectangle 35">
              <a:extLst>
                <a:ext uri="{FF2B5EF4-FFF2-40B4-BE49-F238E27FC236}">
                  <a16:creationId xmlns:a16="http://schemas.microsoft.com/office/drawing/2014/main" id="{2AC8FA01-18FD-1F42-3019-A98AA4607473}"/>
                </a:ext>
              </a:extLst>
            </p:cNvPr>
            <p:cNvSpPr/>
            <p:nvPr/>
          </p:nvSpPr>
          <p:spPr>
            <a:xfrm>
              <a:off x="1735378" y="4108284"/>
              <a:ext cx="2605799" cy="738664"/>
            </a:xfrm>
            <a:prstGeom prst="rect">
              <a:avLst/>
            </a:prstGeom>
          </p:spPr>
          <p:txBody>
            <a:bodyPr wrap="square">
              <a:spAutoFit/>
            </a:bodyPr>
            <a:lstStyle/>
            <a:p>
              <a:r>
                <a:rPr lang="en-AU" altLang="en-US" sz="2100" b="1" dirty="0">
                  <a:solidFill>
                    <a:srgbClr val="260046"/>
                  </a:solidFill>
                  <a:latin typeface="+mn-lt"/>
                </a:rPr>
                <a:t>Peter Reynolds</a:t>
              </a:r>
              <a:br>
                <a:rPr lang="en-AU" altLang="en-US" sz="2100" dirty="0">
                  <a:solidFill>
                    <a:srgbClr val="53565A"/>
                  </a:solidFill>
                  <a:latin typeface="+mn-lt"/>
                </a:rPr>
              </a:br>
              <a:r>
                <a:rPr lang="en-AU" altLang="en-US" sz="2100" dirty="0">
                  <a:solidFill>
                    <a:srgbClr val="53565A"/>
                  </a:solidFill>
                  <a:latin typeface="+mn-lt"/>
                </a:rPr>
                <a:t>VIC, SA &amp; TAS</a:t>
              </a:r>
              <a:endParaRPr lang="en-AU" altLang="en-US" sz="2100" b="1" dirty="0">
                <a:solidFill>
                  <a:srgbClr val="2C3581"/>
                </a:solidFill>
                <a:latin typeface="+mn-lt"/>
              </a:endParaRPr>
            </a:p>
          </p:txBody>
        </p:sp>
      </p:grpSp>
      <p:grpSp>
        <p:nvGrpSpPr>
          <p:cNvPr id="37" name="Group 36">
            <a:extLst>
              <a:ext uri="{FF2B5EF4-FFF2-40B4-BE49-F238E27FC236}">
                <a16:creationId xmlns:a16="http://schemas.microsoft.com/office/drawing/2014/main" id="{B4C5E5CF-41EE-F87E-6053-24D0B7881D0E}"/>
              </a:ext>
            </a:extLst>
          </p:cNvPr>
          <p:cNvGrpSpPr/>
          <p:nvPr/>
        </p:nvGrpSpPr>
        <p:grpSpPr>
          <a:xfrm>
            <a:off x="8154972" y="5303270"/>
            <a:ext cx="3557652" cy="790026"/>
            <a:chOff x="810087" y="4082603"/>
            <a:chExt cx="3557652" cy="790026"/>
          </a:xfrm>
        </p:grpSpPr>
        <p:pic>
          <p:nvPicPr>
            <p:cNvPr id="38" name="Picture 37">
              <a:extLst>
                <a:ext uri="{FF2B5EF4-FFF2-40B4-BE49-F238E27FC236}">
                  <a16:creationId xmlns:a16="http://schemas.microsoft.com/office/drawing/2014/main" id="{6A0E5C7B-9CB5-CAE2-5DC1-689F63B0DBE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810087" y="4082603"/>
              <a:ext cx="790026" cy="790026"/>
            </a:xfrm>
            <a:prstGeom prst="rect">
              <a:avLst/>
            </a:prstGeom>
          </p:spPr>
        </p:pic>
        <p:sp>
          <p:nvSpPr>
            <p:cNvPr id="39" name="Rectangle 38">
              <a:extLst>
                <a:ext uri="{FF2B5EF4-FFF2-40B4-BE49-F238E27FC236}">
                  <a16:creationId xmlns:a16="http://schemas.microsoft.com/office/drawing/2014/main" id="{EC22BE0F-3542-C8E8-2326-1FC78E203208}"/>
                </a:ext>
              </a:extLst>
            </p:cNvPr>
            <p:cNvSpPr/>
            <p:nvPr/>
          </p:nvSpPr>
          <p:spPr>
            <a:xfrm>
              <a:off x="1761940" y="4108284"/>
              <a:ext cx="2605799" cy="738664"/>
            </a:xfrm>
            <a:prstGeom prst="rect">
              <a:avLst/>
            </a:prstGeom>
          </p:spPr>
          <p:txBody>
            <a:bodyPr wrap="square">
              <a:spAutoFit/>
            </a:bodyPr>
            <a:lstStyle/>
            <a:p>
              <a:r>
                <a:rPr lang="en-AU" altLang="en-US" sz="2100" b="1" dirty="0">
                  <a:solidFill>
                    <a:srgbClr val="2C3581"/>
                  </a:solidFill>
                  <a:latin typeface="+mn-lt"/>
                </a:rPr>
                <a:t>Peter </a:t>
              </a:r>
              <a:r>
                <a:rPr lang="en-AU" altLang="en-US" sz="2100" b="1" dirty="0" err="1">
                  <a:solidFill>
                    <a:srgbClr val="2C3581"/>
                  </a:solidFill>
                  <a:latin typeface="+mn-lt"/>
                </a:rPr>
                <a:t>Bekavac</a:t>
              </a:r>
              <a:br>
                <a:rPr lang="en-AU" altLang="en-US" sz="2100" dirty="0">
                  <a:solidFill>
                    <a:srgbClr val="53565A"/>
                  </a:solidFill>
                  <a:latin typeface="+mn-lt"/>
                </a:rPr>
              </a:br>
              <a:r>
                <a:rPr lang="en-AU" altLang="en-US" sz="2100" dirty="0">
                  <a:solidFill>
                    <a:srgbClr val="53565A"/>
                  </a:solidFill>
                  <a:latin typeface="+mn-lt"/>
                </a:rPr>
                <a:t>Australia wide</a:t>
              </a:r>
              <a:endParaRPr lang="en-AU" altLang="en-US" sz="2100" b="1" dirty="0">
                <a:solidFill>
                  <a:srgbClr val="2C3581"/>
                </a:solidFill>
                <a:latin typeface="+mn-lt"/>
              </a:endParaRPr>
            </a:p>
          </p:txBody>
        </p:sp>
      </p:grpSp>
      <p:grpSp>
        <p:nvGrpSpPr>
          <p:cNvPr id="40" name="Group 39">
            <a:extLst>
              <a:ext uri="{FF2B5EF4-FFF2-40B4-BE49-F238E27FC236}">
                <a16:creationId xmlns:a16="http://schemas.microsoft.com/office/drawing/2014/main" id="{FA7CD4B0-E1DB-3DD7-B206-E6CAC4E18AAA}"/>
              </a:ext>
            </a:extLst>
          </p:cNvPr>
          <p:cNvGrpSpPr/>
          <p:nvPr/>
        </p:nvGrpSpPr>
        <p:grpSpPr>
          <a:xfrm>
            <a:off x="4387833" y="5303270"/>
            <a:ext cx="3508367" cy="790026"/>
            <a:chOff x="810087" y="4082603"/>
            <a:chExt cx="3508367" cy="790026"/>
          </a:xfrm>
        </p:grpSpPr>
        <p:pic>
          <p:nvPicPr>
            <p:cNvPr id="41" name="Picture 40">
              <a:extLst>
                <a:ext uri="{FF2B5EF4-FFF2-40B4-BE49-F238E27FC236}">
                  <a16:creationId xmlns:a16="http://schemas.microsoft.com/office/drawing/2014/main" id="{2E28934E-6B6E-BE96-89C1-3802A670C83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10087" y="4082603"/>
              <a:ext cx="790026" cy="790026"/>
            </a:xfrm>
            <a:prstGeom prst="rect">
              <a:avLst/>
            </a:prstGeom>
          </p:spPr>
        </p:pic>
        <p:sp>
          <p:nvSpPr>
            <p:cNvPr id="43" name="Rectangle 42">
              <a:extLst>
                <a:ext uri="{FF2B5EF4-FFF2-40B4-BE49-F238E27FC236}">
                  <a16:creationId xmlns:a16="http://schemas.microsoft.com/office/drawing/2014/main" id="{183CE7C4-0337-EDFF-5E88-DA53D8EFE44C}"/>
                </a:ext>
              </a:extLst>
            </p:cNvPr>
            <p:cNvSpPr/>
            <p:nvPr/>
          </p:nvSpPr>
          <p:spPr>
            <a:xfrm>
              <a:off x="1712655" y="4108284"/>
              <a:ext cx="2605799" cy="738664"/>
            </a:xfrm>
            <a:prstGeom prst="rect">
              <a:avLst/>
            </a:prstGeom>
          </p:spPr>
          <p:txBody>
            <a:bodyPr wrap="square">
              <a:spAutoFit/>
            </a:bodyPr>
            <a:lstStyle/>
            <a:p>
              <a:r>
                <a:rPr lang="en-AU" altLang="en-US" sz="2100" b="1" dirty="0">
                  <a:solidFill>
                    <a:srgbClr val="260046"/>
                  </a:solidFill>
                  <a:latin typeface="+mn-lt"/>
                </a:rPr>
                <a:t>Claire Coyle</a:t>
              </a:r>
              <a:br>
                <a:rPr lang="en-AU" altLang="en-US" sz="2100" dirty="0">
                  <a:solidFill>
                    <a:srgbClr val="53565A"/>
                  </a:solidFill>
                  <a:latin typeface="+mn-lt"/>
                </a:rPr>
              </a:br>
              <a:r>
                <a:rPr lang="en-AU" altLang="en-US" sz="2100" dirty="0">
                  <a:solidFill>
                    <a:srgbClr val="53565A"/>
                  </a:solidFill>
                  <a:latin typeface="+mn-lt"/>
                </a:rPr>
                <a:t>NSW</a:t>
              </a:r>
              <a:endParaRPr lang="en-AU" altLang="en-US" sz="2100" b="1" dirty="0">
                <a:solidFill>
                  <a:srgbClr val="2C3581"/>
                </a:solidFill>
                <a:latin typeface="+mn-lt"/>
              </a:endParaRPr>
            </a:p>
          </p:txBody>
        </p:sp>
      </p:grpSp>
      <p:sp>
        <p:nvSpPr>
          <p:cNvPr id="61" name="Rectangle 60">
            <a:extLst>
              <a:ext uri="{FF2B5EF4-FFF2-40B4-BE49-F238E27FC236}">
                <a16:creationId xmlns:a16="http://schemas.microsoft.com/office/drawing/2014/main" id="{651B85C9-3899-892B-E2ED-E4B66E8D8985}"/>
              </a:ext>
            </a:extLst>
          </p:cNvPr>
          <p:cNvSpPr>
            <a:spLocks noChangeArrowheads="1"/>
          </p:cNvSpPr>
          <p:nvPr/>
        </p:nvSpPr>
        <p:spPr bwMode="auto">
          <a:xfrm>
            <a:off x="540000" y="2901353"/>
            <a:ext cx="111726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US" altLang="en-US" sz="2100" dirty="0">
                <a:solidFill>
                  <a:srgbClr val="53565A"/>
                </a:solidFill>
                <a:latin typeface="+mn-lt"/>
              </a:rPr>
              <a:t>The team includes Adviser Distribution &amp; Account Managers:</a:t>
            </a:r>
          </a:p>
        </p:txBody>
      </p:sp>
    </p:spTree>
    <p:extLst>
      <p:ext uri="{BB962C8B-B14F-4D97-AF65-F5344CB8AC3E}">
        <p14:creationId xmlns:p14="http://schemas.microsoft.com/office/powerpoint/2010/main" val="1921241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6F03F575-B79B-4244-80FA-652EEA4E0E7E}"/>
              </a:ext>
            </a:extLst>
          </p:cNvPr>
          <p:cNvSpPr>
            <a:spLocks noGrp="1"/>
          </p:cNvSpPr>
          <p:nvPr>
            <p:ph type="title"/>
          </p:nvPr>
        </p:nvSpPr>
        <p:spPr/>
        <p:txBody>
          <a:bodyPr/>
          <a:lstStyle/>
          <a:p>
            <a:r>
              <a:rPr lang="en-US" dirty="0"/>
              <a:t>Help and advice</a:t>
            </a:r>
          </a:p>
        </p:txBody>
      </p:sp>
      <p:sp>
        <p:nvSpPr>
          <p:cNvPr id="31" name="Text Placeholder 30">
            <a:extLst>
              <a:ext uri="{FF2B5EF4-FFF2-40B4-BE49-F238E27FC236}">
                <a16:creationId xmlns:a16="http://schemas.microsoft.com/office/drawing/2014/main" id="{2072A153-E578-9546-8EE8-94D5A85F6555}"/>
              </a:ext>
            </a:extLst>
          </p:cNvPr>
          <p:cNvSpPr>
            <a:spLocks noGrp="1"/>
          </p:cNvSpPr>
          <p:nvPr>
            <p:ph type="body" sz="quarter" idx="11"/>
          </p:nvPr>
        </p:nvSpPr>
        <p:spPr/>
        <p:txBody>
          <a:bodyPr/>
          <a:lstStyle/>
          <a:p>
            <a:r>
              <a:rPr lang="en-US" dirty="0"/>
              <a:t>*Personal financial product advice is provided under the Australian Financial Services License held by a third party and not by </a:t>
            </a:r>
            <a:r>
              <a:rPr lang="en-US" dirty="0" err="1"/>
              <a:t>AustralianSuper</a:t>
            </a:r>
            <a:r>
              <a:rPr lang="en-US" dirty="0"/>
              <a:t> Pty Ltd. Some personal advice may </a:t>
            </a:r>
            <a:br>
              <a:rPr lang="en-US" dirty="0"/>
            </a:br>
            <a:r>
              <a:rPr lang="en-US" dirty="0"/>
              <a:t>attract a fee, which would be outlined before any work is completed and is subject to your agreement. With your approval, the fee for advice relating to your </a:t>
            </a:r>
            <a:r>
              <a:rPr lang="en-US" dirty="0" err="1"/>
              <a:t>AustralianSuper</a:t>
            </a:r>
            <a:r>
              <a:rPr lang="en-US" dirty="0"/>
              <a:t> account </a:t>
            </a:r>
            <a:br>
              <a:rPr lang="en-US" dirty="0"/>
            </a:br>
            <a:r>
              <a:rPr lang="en-US" dirty="0"/>
              <a:t>may be deducted from your </a:t>
            </a:r>
            <a:r>
              <a:rPr lang="en-US" dirty="0" err="1"/>
              <a:t>AustralianSuper</a:t>
            </a:r>
            <a:r>
              <a:rPr lang="en-US" dirty="0"/>
              <a:t> account subject to eligibility criteria.</a:t>
            </a:r>
          </a:p>
        </p:txBody>
      </p:sp>
      <p:pic>
        <p:nvPicPr>
          <p:cNvPr id="32" name="Picture 31">
            <a:extLst>
              <a:ext uri="{FF2B5EF4-FFF2-40B4-BE49-F238E27FC236}">
                <a16:creationId xmlns:a16="http://schemas.microsoft.com/office/drawing/2014/main" id="{665CFFA5-1DE0-D149-8C85-C17A8CFF1D4C}"/>
              </a:ext>
            </a:extLst>
          </p:cNvPr>
          <p:cNvPicPr>
            <a:picLocks noChangeAspect="1"/>
          </p:cNvPicPr>
          <p:nvPr/>
        </p:nvPicPr>
        <p:blipFill>
          <a:blip r:embed="rId3"/>
          <a:stretch>
            <a:fillRect/>
          </a:stretch>
        </p:blipFill>
        <p:spPr>
          <a:xfrm>
            <a:off x="605413" y="1983105"/>
            <a:ext cx="1139331" cy="1139331"/>
          </a:xfrm>
          <a:prstGeom prst="rect">
            <a:avLst/>
          </a:prstGeom>
        </p:spPr>
      </p:pic>
      <p:pic>
        <p:nvPicPr>
          <p:cNvPr id="33" name="Picture 32">
            <a:extLst>
              <a:ext uri="{FF2B5EF4-FFF2-40B4-BE49-F238E27FC236}">
                <a16:creationId xmlns:a16="http://schemas.microsoft.com/office/drawing/2014/main" id="{672909CE-B39F-7748-B319-B144F515663C}"/>
              </a:ext>
            </a:extLst>
          </p:cNvPr>
          <p:cNvPicPr>
            <a:picLocks noChangeAspect="1"/>
          </p:cNvPicPr>
          <p:nvPr/>
        </p:nvPicPr>
        <p:blipFill>
          <a:blip r:embed="rId4"/>
          <a:stretch>
            <a:fillRect/>
          </a:stretch>
        </p:blipFill>
        <p:spPr>
          <a:xfrm>
            <a:off x="5480615" y="1985600"/>
            <a:ext cx="1136835" cy="1136835"/>
          </a:xfrm>
          <a:prstGeom prst="rect">
            <a:avLst/>
          </a:prstGeom>
        </p:spPr>
      </p:pic>
      <p:pic>
        <p:nvPicPr>
          <p:cNvPr id="34" name="Picture 33">
            <a:extLst>
              <a:ext uri="{FF2B5EF4-FFF2-40B4-BE49-F238E27FC236}">
                <a16:creationId xmlns:a16="http://schemas.microsoft.com/office/drawing/2014/main" id="{8451115D-58DF-7847-B151-FB076E375057}"/>
              </a:ext>
            </a:extLst>
          </p:cNvPr>
          <p:cNvPicPr>
            <a:picLocks noChangeAspect="1"/>
          </p:cNvPicPr>
          <p:nvPr/>
        </p:nvPicPr>
        <p:blipFill>
          <a:blip r:embed="rId5"/>
          <a:stretch>
            <a:fillRect/>
          </a:stretch>
        </p:blipFill>
        <p:spPr>
          <a:xfrm>
            <a:off x="618088" y="3833077"/>
            <a:ext cx="1123262" cy="1123262"/>
          </a:xfrm>
          <a:prstGeom prst="rect">
            <a:avLst/>
          </a:prstGeom>
        </p:spPr>
      </p:pic>
      <p:pic>
        <p:nvPicPr>
          <p:cNvPr id="35" name="Picture 34">
            <a:extLst>
              <a:ext uri="{FF2B5EF4-FFF2-40B4-BE49-F238E27FC236}">
                <a16:creationId xmlns:a16="http://schemas.microsoft.com/office/drawing/2014/main" id="{48A9515B-CE9F-C14E-B8C8-86606D1FE760}"/>
              </a:ext>
            </a:extLst>
          </p:cNvPr>
          <p:cNvPicPr>
            <a:picLocks noChangeAspect="1"/>
          </p:cNvPicPr>
          <p:nvPr/>
        </p:nvPicPr>
        <p:blipFill>
          <a:blip r:embed="rId6"/>
          <a:stretch>
            <a:fillRect/>
          </a:stretch>
        </p:blipFill>
        <p:spPr>
          <a:xfrm>
            <a:off x="5483389" y="3810726"/>
            <a:ext cx="1145611" cy="1145611"/>
          </a:xfrm>
          <a:prstGeom prst="rect">
            <a:avLst/>
          </a:prstGeom>
        </p:spPr>
      </p:pic>
      <p:sp>
        <p:nvSpPr>
          <p:cNvPr id="36" name="Rectangle 35">
            <a:extLst>
              <a:ext uri="{FF2B5EF4-FFF2-40B4-BE49-F238E27FC236}">
                <a16:creationId xmlns:a16="http://schemas.microsoft.com/office/drawing/2014/main" id="{E187894D-97C3-F146-9AB4-B022885DC5BA}"/>
              </a:ext>
            </a:extLst>
          </p:cNvPr>
          <p:cNvSpPr>
            <a:spLocks noChangeArrowheads="1"/>
          </p:cNvSpPr>
          <p:nvPr/>
        </p:nvSpPr>
        <p:spPr bwMode="auto">
          <a:xfrm>
            <a:off x="1858511" y="2155811"/>
            <a:ext cx="3863188" cy="748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altLang="en-US" sz="2100" b="0" i="0" u="none" strike="noStrike" kern="1200" cap="none" spc="0" normalizeH="0" baseline="0" noProof="0" dirty="0">
                <a:ln>
                  <a:noFill/>
                </a:ln>
                <a:solidFill>
                  <a:srgbClr val="53565A"/>
                </a:solidFill>
                <a:effectLst/>
                <a:uLnTx/>
                <a:uFillTx/>
                <a:latin typeface="Arial" panose="020B0604020202020204"/>
                <a:ea typeface="+mn-ea"/>
                <a:cs typeface="+mn-cs"/>
              </a:rPr>
              <a:t>Online</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altLang="en-US" sz="2100" b="1" i="0" u="none" strike="noStrike" kern="1200" cap="none" spc="0" normalizeH="0" baseline="0" noProof="0" dirty="0">
                <a:ln>
                  <a:noFill/>
                </a:ln>
                <a:solidFill>
                  <a:srgbClr val="260046"/>
                </a:solidFill>
                <a:effectLst/>
                <a:uLnTx/>
                <a:uFillTx/>
                <a:latin typeface="Arial" panose="020B0604020202020204"/>
                <a:ea typeface="+mn-ea"/>
                <a:cs typeface="+mn-cs"/>
              </a:rPr>
              <a:t>australiansuper.com</a:t>
            </a:r>
          </a:p>
        </p:txBody>
      </p:sp>
      <p:sp>
        <p:nvSpPr>
          <p:cNvPr id="37" name="Rectangle 36">
            <a:extLst>
              <a:ext uri="{FF2B5EF4-FFF2-40B4-BE49-F238E27FC236}">
                <a16:creationId xmlns:a16="http://schemas.microsoft.com/office/drawing/2014/main" id="{C7E8F567-E3A1-7940-A426-04235600696E}"/>
              </a:ext>
            </a:extLst>
          </p:cNvPr>
          <p:cNvSpPr/>
          <p:nvPr/>
        </p:nvSpPr>
        <p:spPr>
          <a:xfrm>
            <a:off x="1858513" y="4025675"/>
            <a:ext cx="2605799" cy="748795"/>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2100" b="0" i="0" u="none" strike="noStrike" kern="1200" cap="none" spc="0" normalizeH="0" baseline="0" noProof="0" dirty="0">
                <a:ln>
                  <a:noFill/>
                </a:ln>
                <a:solidFill>
                  <a:srgbClr val="53565A"/>
                </a:solidFill>
                <a:effectLst/>
                <a:uLnTx/>
                <a:uFillTx/>
                <a:latin typeface="Arial" panose="020B0604020202020204"/>
                <a:ea typeface="+mn-ea"/>
                <a:cs typeface="+mn-cs"/>
              </a:rPr>
              <a:t>Over the phone</a:t>
            </a:r>
            <a:r>
              <a:rPr kumimoji="0" lang="en-AU" sz="2100" b="0" i="0" u="none" strike="noStrike" kern="1200" cap="none" spc="0" normalizeH="0" baseline="30000" noProof="0" dirty="0">
                <a:ln>
                  <a:noFill/>
                </a:ln>
                <a:solidFill>
                  <a:srgbClr val="53565A"/>
                </a:solidFill>
                <a:effectLst/>
                <a:uLnTx/>
                <a:uFillTx/>
                <a:latin typeface="Arial" panose="020B0604020202020204"/>
                <a:ea typeface="+mn-ea"/>
                <a:cs typeface="+mn-cs"/>
              </a:rPr>
              <a:t>*</a:t>
            </a:r>
            <a:r>
              <a:rPr kumimoji="0" lang="en-AU" sz="2100" b="1" i="0" u="none" strike="noStrike" kern="1200" cap="none" spc="0" normalizeH="0" baseline="0" noProof="0" dirty="0">
                <a:ln>
                  <a:noFill/>
                </a:ln>
                <a:solidFill>
                  <a:srgbClr val="53565A"/>
                </a:solidFill>
                <a:effectLst/>
                <a:uLnTx/>
                <a:uFillTx/>
                <a:latin typeface="Arial" panose="020B0604020202020204"/>
                <a:ea typeface="+mn-ea"/>
                <a:cs typeface="+mn-cs"/>
              </a:rPr>
              <a:t> </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2100" b="1" i="0" u="none" strike="noStrike" kern="1200" cap="none" spc="0" normalizeH="0" baseline="0" noProof="0" dirty="0">
                <a:ln>
                  <a:noFill/>
                </a:ln>
                <a:solidFill>
                  <a:srgbClr val="260046"/>
                </a:solidFill>
                <a:effectLst/>
                <a:uLnTx/>
                <a:uFillTx/>
                <a:latin typeface="Arial" panose="020B0604020202020204"/>
                <a:ea typeface="+mn-ea"/>
                <a:cs typeface="+mn-cs"/>
              </a:rPr>
              <a:t>1300 300 273</a:t>
            </a:r>
            <a:endParaRPr kumimoji="0" lang="en-AU" sz="2100" b="0" i="0" u="none" strike="noStrike" kern="1200" cap="none" spc="0" normalizeH="0" baseline="0" noProof="0" dirty="0">
              <a:ln>
                <a:noFill/>
              </a:ln>
              <a:solidFill>
                <a:srgbClr val="260046"/>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9CECFD5B-D50F-B04D-B9CB-20527D97AF02}"/>
              </a:ext>
            </a:extLst>
          </p:cNvPr>
          <p:cNvSpPr/>
          <p:nvPr/>
        </p:nvSpPr>
        <p:spPr>
          <a:xfrm>
            <a:off x="6707732" y="2185520"/>
            <a:ext cx="4738433" cy="748795"/>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2100" b="0" i="0" u="none" strike="noStrike" kern="1200" cap="none" spc="0" normalizeH="0" baseline="0" noProof="0">
                <a:ln>
                  <a:noFill/>
                </a:ln>
                <a:solidFill>
                  <a:srgbClr val="53565A"/>
                </a:solidFill>
                <a:effectLst/>
                <a:uLnTx/>
                <a:uFillTx/>
                <a:latin typeface="Arial" panose="020B0604020202020204"/>
                <a:ea typeface="+mn-ea"/>
                <a:cs typeface="+mn-cs"/>
              </a:rPr>
              <a:t>Financial advice meeting</a:t>
            </a:r>
            <a:r>
              <a:rPr kumimoji="0" lang="en-AU" sz="2100" b="0" i="0" u="none" strike="noStrike" kern="1200" cap="none" spc="0" normalizeH="0" baseline="30000" noProof="0">
                <a:ln>
                  <a:noFill/>
                </a:ln>
                <a:solidFill>
                  <a:srgbClr val="53565A"/>
                </a:solidFill>
                <a:effectLst/>
                <a:uLnTx/>
                <a:uFillTx/>
                <a:latin typeface="Arial" panose="020B0604020202020204"/>
                <a:ea typeface="+mn-ea"/>
                <a:cs typeface="+mn-cs"/>
              </a:rPr>
              <a:t>*</a:t>
            </a:r>
            <a:r>
              <a:rPr kumimoji="0" lang="en-AU" sz="2100" b="1" i="0" u="none" strike="noStrike" kern="1200" cap="none" spc="0" normalizeH="0" baseline="0" noProof="0">
                <a:ln>
                  <a:noFill/>
                </a:ln>
                <a:solidFill>
                  <a:srgbClr val="53565A"/>
                </a:solidFill>
                <a:effectLst/>
                <a:uLnTx/>
                <a:uFillTx/>
                <a:latin typeface="Arial" panose="020B0604020202020204"/>
                <a:ea typeface="+mn-ea"/>
                <a:cs typeface="+mn-cs"/>
              </a:rPr>
              <a:t> </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2100" b="1" i="0" u="none" strike="noStrike" kern="1200" cap="none" spc="0" normalizeH="0" baseline="0" noProof="0">
                <a:ln>
                  <a:noFill/>
                </a:ln>
                <a:solidFill>
                  <a:srgbClr val="260046"/>
                </a:solidFill>
                <a:effectLst/>
                <a:uLnTx/>
                <a:uFillTx/>
                <a:latin typeface="Arial" panose="020B0604020202020204"/>
                <a:ea typeface="+mn-ea"/>
                <a:cs typeface="+mn-cs"/>
              </a:rPr>
              <a:t>1300 300 273</a:t>
            </a:r>
          </a:p>
        </p:txBody>
      </p:sp>
      <p:sp>
        <p:nvSpPr>
          <p:cNvPr id="39" name="Rectangle: Rounded Corners 14">
            <a:extLst>
              <a:ext uri="{FF2B5EF4-FFF2-40B4-BE49-F238E27FC236}">
                <a16:creationId xmlns:a16="http://schemas.microsoft.com/office/drawing/2014/main" id="{823AFA4E-3F8A-CF40-8609-2A4093043008}"/>
              </a:ext>
            </a:extLst>
          </p:cNvPr>
          <p:cNvSpPr/>
          <p:nvPr/>
        </p:nvSpPr>
        <p:spPr>
          <a:xfrm>
            <a:off x="6707732" y="4000595"/>
            <a:ext cx="4738433" cy="8284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2100" b="0" i="0" u="none" strike="noStrike" kern="1200" cap="none" spc="0" normalizeH="0" baseline="0" noProof="0" dirty="0">
                <a:ln>
                  <a:noFill/>
                </a:ln>
                <a:solidFill>
                  <a:srgbClr val="53565A"/>
                </a:solidFill>
                <a:effectLst/>
                <a:uLnTx/>
                <a:uFillTx/>
                <a:latin typeface="Arial" panose="020B0604020202020204"/>
                <a:ea typeface="+mn-ea"/>
                <a:cs typeface="+mn-cs"/>
              </a:rPr>
              <a:t>Find an adviser tool </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AU" sz="2100" b="1" i="0" u="none" strike="noStrike" kern="1200" cap="none" spc="0" normalizeH="0" baseline="0" noProof="0" dirty="0" err="1">
                <a:ln>
                  <a:noFill/>
                </a:ln>
                <a:solidFill>
                  <a:srgbClr val="260046"/>
                </a:solidFill>
                <a:effectLst/>
                <a:uLnTx/>
                <a:uFillTx/>
                <a:latin typeface="Arial" panose="020B0604020202020204"/>
                <a:ea typeface="+mn-ea"/>
                <a:cs typeface="+mn-cs"/>
              </a:rPr>
              <a:t>findadviser.australiansuper.com</a:t>
            </a:r>
            <a:endParaRPr kumimoji="0" lang="en-AU" sz="2100" b="1" i="0" u="none" strike="noStrike" kern="1200" cap="none" spc="0" normalizeH="0" baseline="0" noProof="0" dirty="0">
              <a:ln>
                <a:noFill/>
              </a:ln>
              <a:solidFill>
                <a:srgbClr val="260046"/>
              </a:solidFill>
              <a:effectLst/>
              <a:uLnTx/>
              <a:uFillTx/>
              <a:latin typeface="Arial" panose="020B0604020202020204"/>
              <a:ea typeface="+mn-ea"/>
              <a:cs typeface="+mn-cs"/>
            </a:endParaRPr>
          </a:p>
        </p:txBody>
      </p:sp>
    </p:spTree>
    <p:extLst>
      <p:ext uri="{BB962C8B-B14F-4D97-AF65-F5344CB8AC3E}">
        <p14:creationId xmlns:p14="http://schemas.microsoft.com/office/powerpoint/2010/main" val="79642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3D63A6EB-0760-C444-8C35-CFE2AD8F99C7}"/>
              </a:ext>
            </a:extLst>
          </p:cNvPr>
          <p:cNvSpPr>
            <a:spLocks noGrp="1"/>
          </p:cNvSpPr>
          <p:nvPr>
            <p:ph type="title"/>
          </p:nvPr>
        </p:nvSpPr>
        <p:spPr/>
        <p:txBody>
          <a:bodyPr/>
          <a:lstStyle/>
          <a:p>
            <a:r>
              <a:rPr lang="en-AU" dirty="0"/>
              <a:t>Adviser resources site</a:t>
            </a:r>
            <a:endParaRPr lang="en-US" dirty="0"/>
          </a:p>
        </p:txBody>
      </p:sp>
      <p:sp>
        <p:nvSpPr>
          <p:cNvPr id="2" name="Text Placeholder 1">
            <a:extLst>
              <a:ext uri="{FF2B5EF4-FFF2-40B4-BE49-F238E27FC236}">
                <a16:creationId xmlns:a16="http://schemas.microsoft.com/office/drawing/2014/main" id="{6CCC8B7B-FF85-5EE6-7E66-EE5C5AAC2F0C}"/>
              </a:ext>
            </a:extLst>
          </p:cNvPr>
          <p:cNvSpPr>
            <a:spLocks noGrp="1"/>
          </p:cNvSpPr>
          <p:nvPr>
            <p:ph type="body" sz="quarter" idx="10"/>
          </p:nvPr>
        </p:nvSpPr>
        <p:spPr/>
        <p:txBody>
          <a:bodyPr/>
          <a:lstStyle/>
          <a:p>
            <a:endParaRPr lang="en-AU"/>
          </a:p>
        </p:txBody>
      </p:sp>
      <p:sp>
        <p:nvSpPr>
          <p:cNvPr id="5" name="Text Placeholder 4">
            <a:extLst>
              <a:ext uri="{FF2B5EF4-FFF2-40B4-BE49-F238E27FC236}">
                <a16:creationId xmlns:a16="http://schemas.microsoft.com/office/drawing/2014/main" id="{1DCB98D3-468D-E4D7-9045-DC8929159644}"/>
              </a:ext>
            </a:extLst>
          </p:cNvPr>
          <p:cNvSpPr>
            <a:spLocks noGrp="1"/>
          </p:cNvSpPr>
          <p:nvPr>
            <p:ph type="body" sz="quarter" idx="11"/>
          </p:nvPr>
        </p:nvSpPr>
        <p:spPr/>
        <p:txBody>
          <a:bodyPr/>
          <a:lstStyle/>
          <a:p>
            <a:endParaRPr lang="en-AU"/>
          </a:p>
        </p:txBody>
      </p:sp>
      <p:cxnSp>
        <p:nvCxnSpPr>
          <p:cNvPr id="41" name="Straight Connector 40">
            <a:extLst>
              <a:ext uri="{FF2B5EF4-FFF2-40B4-BE49-F238E27FC236}">
                <a16:creationId xmlns:a16="http://schemas.microsoft.com/office/drawing/2014/main" id="{7E4A6D3A-0FE3-2342-93BA-F63FE4A519F7}"/>
              </a:ext>
            </a:extLst>
          </p:cNvPr>
          <p:cNvCxnSpPr>
            <a:cxnSpLocks/>
          </p:cNvCxnSpPr>
          <p:nvPr/>
        </p:nvCxnSpPr>
        <p:spPr>
          <a:xfrm>
            <a:off x="5640368" y="2882820"/>
            <a:ext cx="84832" cy="0"/>
          </a:xfrm>
          <a:prstGeom prst="line">
            <a:avLst/>
          </a:prstGeom>
          <a:ln>
            <a:solidFill>
              <a:srgbClr val="E3E5E4"/>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5911FA0-4ADD-ED45-94D1-A8988192CA40}"/>
              </a:ext>
            </a:extLst>
          </p:cNvPr>
          <p:cNvSpPr>
            <a:spLocks noChangeArrowheads="1"/>
          </p:cNvSpPr>
          <p:nvPr/>
        </p:nvSpPr>
        <p:spPr bwMode="auto">
          <a:xfrm>
            <a:off x="540000" y="1373867"/>
            <a:ext cx="111726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Aft>
                <a:spcPts val="1600"/>
              </a:spcAft>
              <a:buClr>
                <a:srgbClr val="FF8300"/>
              </a:buClr>
            </a:pPr>
            <a:r>
              <a:rPr lang="en-US" sz="2400" b="1" dirty="0">
                <a:solidFill>
                  <a:srgbClr val="260046"/>
                </a:solidFill>
              </a:rPr>
              <a:t>australiansuper.com/</a:t>
            </a:r>
            <a:r>
              <a:rPr lang="en-US" sz="2400" b="1" dirty="0" err="1">
                <a:solidFill>
                  <a:srgbClr val="260046"/>
                </a:solidFill>
              </a:rPr>
              <a:t>AdviserResources</a:t>
            </a:r>
            <a:endParaRPr lang="en-US" sz="2400" b="1" dirty="0">
              <a:solidFill>
                <a:srgbClr val="260046"/>
              </a:solidFill>
            </a:endParaRPr>
          </a:p>
        </p:txBody>
      </p:sp>
      <p:pic>
        <p:nvPicPr>
          <p:cNvPr id="3" name="Picture 2">
            <a:extLst>
              <a:ext uri="{FF2B5EF4-FFF2-40B4-BE49-F238E27FC236}">
                <a16:creationId xmlns:a16="http://schemas.microsoft.com/office/drawing/2014/main" id="{A2A86F3E-9284-18B3-ABEB-BB64E247DE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712" y="2132856"/>
            <a:ext cx="7127735" cy="4277043"/>
          </a:xfrm>
          <a:prstGeom prst="rect">
            <a:avLst/>
          </a:prstGeom>
        </p:spPr>
      </p:pic>
      <p:pic>
        <p:nvPicPr>
          <p:cNvPr id="8" name="Picture 7">
            <a:extLst>
              <a:ext uri="{FF2B5EF4-FFF2-40B4-BE49-F238E27FC236}">
                <a16:creationId xmlns:a16="http://schemas.microsoft.com/office/drawing/2014/main" id="{8E09DBB6-CBC7-30C1-65CB-5E9E4BD5B7A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987130" y="1268760"/>
            <a:ext cx="5581478" cy="4531462"/>
          </a:xfrm>
          <a:prstGeom prst="rect">
            <a:avLst/>
          </a:prstGeom>
        </p:spPr>
      </p:pic>
    </p:spTree>
    <p:extLst>
      <p:ext uri="{BB962C8B-B14F-4D97-AF65-F5344CB8AC3E}">
        <p14:creationId xmlns:p14="http://schemas.microsoft.com/office/powerpoint/2010/main" val="3789610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3D63A6EB-0760-C444-8C35-CFE2AD8F99C7}"/>
              </a:ext>
            </a:extLst>
          </p:cNvPr>
          <p:cNvSpPr>
            <a:spLocks noGrp="1"/>
          </p:cNvSpPr>
          <p:nvPr>
            <p:ph type="title"/>
          </p:nvPr>
        </p:nvSpPr>
        <p:spPr/>
        <p:txBody>
          <a:bodyPr/>
          <a:lstStyle/>
          <a:p>
            <a:r>
              <a:rPr lang="en-AU" dirty="0"/>
              <a:t>Adviser resources site</a:t>
            </a:r>
            <a:endParaRPr lang="en-US" dirty="0"/>
          </a:p>
        </p:txBody>
      </p:sp>
      <p:sp>
        <p:nvSpPr>
          <p:cNvPr id="7" name="Text Placeholder 6">
            <a:extLst>
              <a:ext uri="{FF2B5EF4-FFF2-40B4-BE49-F238E27FC236}">
                <a16:creationId xmlns:a16="http://schemas.microsoft.com/office/drawing/2014/main" id="{03999798-EF6A-1098-46C8-7F1D02A0691B}"/>
              </a:ext>
            </a:extLst>
          </p:cNvPr>
          <p:cNvSpPr>
            <a:spLocks noGrp="1"/>
          </p:cNvSpPr>
          <p:nvPr>
            <p:ph type="body" sz="quarter" idx="10"/>
          </p:nvPr>
        </p:nvSpPr>
        <p:spPr/>
        <p:txBody>
          <a:bodyPr/>
          <a:lstStyle/>
          <a:p>
            <a:endParaRPr lang="en-AU"/>
          </a:p>
        </p:txBody>
      </p:sp>
      <p:sp>
        <p:nvSpPr>
          <p:cNvPr id="8" name="Text Placeholder 7">
            <a:extLst>
              <a:ext uri="{FF2B5EF4-FFF2-40B4-BE49-F238E27FC236}">
                <a16:creationId xmlns:a16="http://schemas.microsoft.com/office/drawing/2014/main" id="{AF283713-E9B1-5FC3-A4F0-0BF84212E7BF}"/>
              </a:ext>
            </a:extLst>
          </p:cNvPr>
          <p:cNvSpPr>
            <a:spLocks noGrp="1"/>
          </p:cNvSpPr>
          <p:nvPr>
            <p:ph type="body" sz="quarter" idx="11"/>
          </p:nvPr>
        </p:nvSpPr>
        <p:spPr/>
        <p:txBody>
          <a:bodyPr/>
          <a:lstStyle/>
          <a:p>
            <a:endParaRPr lang="en-AU"/>
          </a:p>
        </p:txBody>
      </p:sp>
      <p:cxnSp>
        <p:nvCxnSpPr>
          <p:cNvPr id="41" name="Straight Connector 40">
            <a:extLst>
              <a:ext uri="{FF2B5EF4-FFF2-40B4-BE49-F238E27FC236}">
                <a16:creationId xmlns:a16="http://schemas.microsoft.com/office/drawing/2014/main" id="{7E4A6D3A-0FE3-2342-93BA-F63FE4A519F7}"/>
              </a:ext>
            </a:extLst>
          </p:cNvPr>
          <p:cNvCxnSpPr>
            <a:cxnSpLocks/>
          </p:cNvCxnSpPr>
          <p:nvPr/>
        </p:nvCxnSpPr>
        <p:spPr>
          <a:xfrm>
            <a:off x="5640368" y="3602900"/>
            <a:ext cx="84832" cy="0"/>
          </a:xfrm>
          <a:prstGeom prst="line">
            <a:avLst/>
          </a:prstGeom>
          <a:ln>
            <a:solidFill>
              <a:srgbClr val="E3E5E4"/>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5911FA0-4ADD-ED45-94D1-A8988192CA40}"/>
              </a:ext>
            </a:extLst>
          </p:cNvPr>
          <p:cNvSpPr>
            <a:spLocks noChangeArrowheads="1"/>
          </p:cNvSpPr>
          <p:nvPr/>
        </p:nvSpPr>
        <p:spPr bwMode="auto">
          <a:xfrm>
            <a:off x="540000" y="1373867"/>
            <a:ext cx="111726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Aft>
                <a:spcPts val="1600"/>
              </a:spcAft>
              <a:buClr>
                <a:srgbClr val="FF8300"/>
              </a:buClr>
            </a:pPr>
            <a:r>
              <a:rPr lang="en-US" sz="2400" b="1" dirty="0">
                <a:solidFill>
                  <a:srgbClr val="260046"/>
                </a:solidFill>
              </a:rPr>
              <a:t>adviser.australiansuper.com</a:t>
            </a:r>
          </a:p>
        </p:txBody>
      </p:sp>
      <p:grpSp>
        <p:nvGrpSpPr>
          <p:cNvPr id="5" name="Group 4">
            <a:extLst>
              <a:ext uri="{FF2B5EF4-FFF2-40B4-BE49-F238E27FC236}">
                <a16:creationId xmlns:a16="http://schemas.microsoft.com/office/drawing/2014/main" id="{6AEDA822-83A7-2D41-FCCF-CDDB0A8472E8}"/>
              </a:ext>
            </a:extLst>
          </p:cNvPr>
          <p:cNvGrpSpPr>
            <a:grpSpLocks noChangeAspect="1"/>
          </p:cNvGrpSpPr>
          <p:nvPr/>
        </p:nvGrpSpPr>
        <p:grpSpPr>
          <a:xfrm>
            <a:off x="16985" y="2254548"/>
            <a:ext cx="6552000" cy="3931571"/>
            <a:chOff x="-3697088" y="2561931"/>
            <a:chExt cx="7127734" cy="4277043"/>
          </a:xfrm>
        </p:grpSpPr>
        <p:pic>
          <p:nvPicPr>
            <p:cNvPr id="2" name="Content Placeholder 3">
              <a:extLst>
                <a:ext uri="{FF2B5EF4-FFF2-40B4-BE49-F238E27FC236}">
                  <a16:creationId xmlns:a16="http://schemas.microsoft.com/office/drawing/2014/main" id="{C4DE4182-7281-0FE2-7FCE-44E50883AD9E}"/>
                </a:ext>
              </a:extLst>
            </p:cNvPr>
            <p:cNvPicPr>
              <a:picLocks/>
            </p:cNvPicPr>
            <p:nvPr/>
          </p:nvPicPr>
          <p:blipFill rotWithShape="1">
            <a:blip r:embed="rId3" cstate="print">
              <a:extLst>
                <a:ext uri="{28A0092B-C50C-407E-A947-70E740481C1C}">
                  <a14:useLocalDpi xmlns:a14="http://schemas.microsoft.com/office/drawing/2010/main" val="0"/>
                </a:ext>
              </a:extLst>
            </a:blip>
            <a:srcRect l="8362" t="10244" r="58721" b="18907"/>
            <a:stretch/>
          </p:blipFill>
          <p:spPr bwMode="auto">
            <a:xfrm>
              <a:off x="-2839213" y="2894463"/>
              <a:ext cx="5411984" cy="3168352"/>
            </a:xfrm>
            <a:prstGeom prst="rect">
              <a:avLst/>
            </a:prstGeom>
            <a:ln>
              <a:noFill/>
            </a:ln>
            <a:effectLst/>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A2A86F3E-9284-18B3-ABEB-BB64E247DE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697088" y="2561931"/>
              <a:ext cx="7127734" cy="4277043"/>
            </a:xfrm>
            <a:prstGeom prst="rect">
              <a:avLst/>
            </a:prstGeom>
          </p:spPr>
        </p:pic>
      </p:grpSp>
      <p:pic>
        <p:nvPicPr>
          <p:cNvPr id="6" name="Picture 5">
            <a:extLst>
              <a:ext uri="{FF2B5EF4-FFF2-40B4-BE49-F238E27FC236}">
                <a16:creationId xmlns:a16="http://schemas.microsoft.com/office/drawing/2014/main" id="{5708EFFB-D94C-01E6-7420-699BDAE3709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799673" y="840303"/>
            <a:ext cx="6377083" cy="5177393"/>
          </a:xfrm>
          <a:prstGeom prst="rect">
            <a:avLst/>
          </a:prstGeom>
        </p:spPr>
      </p:pic>
    </p:spTree>
    <p:extLst>
      <p:ext uri="{BB962C8B-B14F-4D97-AF65-F5344CB8AC3E}">
        <p14:creationId xmlns:p14="http://schemas.microsoft.com/office/powerpoint/2010/main" val="796329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F4198-CFC0-DB4B-A821-131C610AA99D}"/>
              </a:ext>
            </a:extLst>
          </p:cNvPr>
          <p:cNvSpPr>
            <a:spLocks noGrp="1"/>
          </p:cNvSpPr>
          <p:nvPr>
            <p:ph type="title"/>
          </p:nvPr>
        </p:nvSpPr>
        <p:spPr/>
        <p:txBody>
          <a:bodyPr/>
          <a:lstStyle/>
          <a:p>
            <a:r>
              <a:rPr lang="en-US" dirty="0"/>
              <a:t>Support </a:t>
            </a:r>
            <a:br>
              <a:rPr lang="en-US" dirty="0"/>
            </a:br>
            <a:r>
              <a:rPr lang="en-US" dirty="0"/>
              <a:t>for you</a:t>
            </a:r>
          </a:p>
        </p:txBody>
      </p:sp>
      <p:pic>
        <p:nvPicPr>
          <p:cNvPr id="3" name="Picture 2">
            <a:extLst>
              <a:ext uri="{FF2B5EF4-FFF2-40B4-BE49-F238E27FC236}">
                <a16:creationId xmlns:a16="http://schemas.microsoft.com/office/drawing/2014/main" id="{967F843C-A7B5-E84F-BEAF-137B120625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20002" y="1700808"/>
            <a:ext cx="5041402" cy="3779528"/>
          </a:xfrm>
          <a:prstGeom prst="rect">
            <a:avLst/>
          </a:prstGeom>
        </p:spPr>
      </p:pic>
    </p:spTree>
    <p:extLst>
      <p:ext uri="{BB962C8B-B14F-4D97-AF65-F5344CB8AC3E}">
        <p14:creationId xmlns:p14="http://schemas.microsoft.com/office/powerpoint/2010/main" val="3414156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6E88FDF-753E-4EF9-8434-B0EA64FA1FB3}"/>
              </a:ext>
            </a:extLst>
          </p:cNvPr>
          <p:cNvSpPr>
            <a:spLocks noGrp="1"/>
          </p:cNvSpPr>
          <p:nvPr>
            <p:ph type="body" sz="quarter" idx="10"/>
          </p:nvPr>
        </p:nvSpPr>
        <p:spPr>
          <a:xfrm>
            <a:off x="551384" y="1844824"/>
            <a:ext cx="7788497" cy="3168352"/>
          </a:xfrm>
        </p:spPr>
        <p:txBody>
          <a:bodyPr anchor="ctr"/>
          <a:lstStyle/>
          <a:p>
            <a:pPr>
              <a:spcBef>
                <a:spcPts val="800"/>
              </a:spcBef>
              <a:spcAft>
                <a:spcPts val="1200"/>
              </a:spcAft>
            </a:pPr>
            <a:r>
              <a:rPr lang="en-US" sz="2100" dirty="0">
                <a:solidFill>
                  <a:srgbClr val="53565A"/>
                </a:solidFill>
              </a:rPr>
              <a:t>Visit </a:t>
            </a:r>
            <a:r>
              <a:rPr lang="en-US" sz="2100" b="1" dirty="0">
                <a:solidFill>
                  <a:srgbClr val="260046"/>
                </a:solidFill>
              </a:rPr>
              <a:t>australiansuper.com/</a:t>
            </a:r>
            <a:r>
              <a:rPr lang="en-US" sz="2100" b="1" dirty="0" err="1">
                <a:solidFill>
                  <a:srgbClr val="260046"/>
                </a:solidFill>
              </a:rPr>
              <a:t>AdviserResources</a:t>
            </a:r>
            <a:r>
              <a:rPr lang="en-US" sz="2100" b="1" dirty="0">
                <a:solidFill>
                  <a:srgbClr val="260046"/>
                </a:solidFill>
              </a:rPr>
              <a:t> </a:t>
            </a:r>
            <a:br>
              <a:rPr lang="en-US" sz="2100" dirty="0">
                <a:solidFill>
                  <a:srgbClr val="53565A"/>
                </a:solidFill>
              </a:rPr>
            </a:br>
            <a:r>
              <a:rPr lang="en-US" sz="2100" dirty="0">
                <a:solidFill>
                  <a:srgbClr val="53565A"/>
                </a:solidFill>
              </a:rPr>
              <a:t>for the latest on:</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Investment options</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Performance</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Insurance</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Fees</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Latest updates</a:t>
            </a:r>
          </a:p>
        </p:txBody>
      </p:sp>
      <p:pic>
        <p:nvPicPr>
          <p:cNvPr id="2" name="Picture 1">
            <a:extLst>
              <a:ext uri="{FF2B5EF4-FFF2-40B4-BE49-F238E27FC236}">
                <a16:creationId xmlns:a16="http://schemas.microsoft.com/office/drawing/2014/main" id="{BEC8AC08-D090-3CCB-9DF5-F75420B808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810398" y="1033587"/>
            <a:ext cx="4355633" cy="4790826"/>
          </a:xfrm>
          <a:prstGeom prst="rect">
            <a:avLst/>
          </a:prstGeom>
        </p:spPr>
      </p:pic>
    </p:spTree>
    <p:extLst>
      <p:ext uri="{BB962C8B-B14F-4D97-AF65-F5344CB8AC3E}">
        <p14:creationId xmlns:p14="http://schemas.microsoft.com/office/powerpoint/2010/main" val="399217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4" descr="https://asbrandhub.intelligencebank.com/v1/resource/resource/c606557e00bebd38130f5648a15da3e7/carouselPreview?folder=6b815d782a554dc01a0d1a69bd7900d2&amp;previewImage=1&amp;tmp=1"/>
          <p:cNvSpPr>
            <a:spLocks noChangeAspect="1" noChangeArrowheads="1"/>
          </p:cNvSpPr>
          <p:nvPr/>
        </p:nvSpPr>
        <p:spPr bwMode="auto">
          <a:xfrm>
            <a:off x="623392" y="93272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98ECBC49-F741-5D40-924E-759BFB933C33}"/>
              </a:ext>
            </a:extLst>
          </p:cNvPr>
          <p:cNvSpPr>
            <a:spLocks noGrp="1"/>
          </p:cNvSpPr>
          <p:nvPr>
            <p:ph type="title"/>
          </p:nvPr>
        </p:nvSpPr>
        <p:spPr/>
        <p:txBody>
          <a:bodyPr/>
          <a:lstStyle/>
          <a:p>
            <a:r>
              <a:rPr lang="en-US" dirty="0"/>
              <a:t>It’s Australian.</a:t>
            </a:r>
            <a:br>
              <a:rPr lang="en-US" dirty="0"/>
            </a:br>
            <a:r>
              <a:rPr lang="en-US" dirty="0"/>
              <a:t>It’s super.</a:t>
            </a:r>
            <a:br>
              <a:rPr lang="en-US" dirty="0"/>
            </a:br>
            <a:r>
              <a:rPr lang="en-US" dirty="0"/>
              <a:t>And it’s yours.</a:t>
            </a:r>
          </a:p>
        </p:txBody>
      </p:sp>
    </p:spTree>
    <p:extLst>
      <p:ext uri="{BB962C8B-B14F-4D97-AF65-F5344CB8AC3E}">
        <p14:creationId xmlns:p14="http://schemas.microsoft.com/office/powerpoint/2010/main" val="3031976157"/>
      </p:ext>
    </p:extLst>
  </p:cSld>
  <p:clrMapOvr>
    <a:masterClrMapping/>
  </p:clrMapOvr>
  <mc:AlternateContent xmlns:mc="http://schemas.openxmlformats.org/markup-compatibility/2006" xmlns:p14="http://schemas.microsoft.com/office/powerpoint/2010/main">
    <mc:Choice Requires="p14">
      <p:transition spd="slow" p14:dur="2000" advTm="21170">
        <p:wipe dir="r"/>
      </p:transition>
    </mc:Choice>
    <mc:Fallback xmlns="">
      <p:transition spd="slow" advTm="21170">
        <p:wipe dir="r"/>
      </p:transition>
    </mc:Fallback>
  </mc:AlternateContent>
</p:sld>
</file>

<file path=ppt/theme/theme1.xml><?xml version="1.0" encoding="utf-8"?>
<a:theme xmlns:a="http://schemas.openxmlformats.org/drawingml/2006/main" name="Office Theme">
  <a:themeElements>
    <a:clrScheme name="Custom 5">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0488C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str Super theme 478_v2">
  <a:themeElements>
    <a:clrScheme name="Custom 6">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ustr Super theme 478_v2" id="{6E87C053-A476-6440-80CF-6166444673C1}" vid="{A77B5DA5-8346-C645-B9C0-BFCCB3FACA7D}"/>
    </a:ext>
  </a:extLst>
</a:theme>
</file>

<file path=ppt/theme/theme3.xml><?xml version="1.0" encoding="utf-8"?>
<a:theme xmlns:a="http://schemas.openxmlformats.org/drawingml/2006/main" name="1_Austr Super theme 478_v2">
  <a:themeElements>
    <a:clrScheme name="Custom 6">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ustr Super theme 478_v2" id="{6E87C053-A476-6440-80CF-6166444673C1}" vid="{A77B5DA5-8346-C645-B9C0-BFCCB3FACA7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05c3b009-07a7-41e1-9067-dad62aaf44d0">MEM020-1288078910-40426</_dlc_DocId>
    <_dlc_DocIdUrl xmlns="05c3b009-07a7-41e1-9067-dad62aaf44d0">
      <Url>https://australiansuper.sharepoint.com/teams/MEMMarketing/_layouts/15/DocIdRedir.aspx?ID=MEM020-1288078910-40426</Url>
      <Description>MEM020-1288078910-40426</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A4A60AEF8EBEB4FB42063BD543438F5" ma:contentTypeVersion="12" ma:contentTypeDescription="Create a new document." ma:contentTypeScope="" ma:versionID="7c0fa3004a47b2ba6a943005c5350140">
  <xsd:schema xmlns:xsd="http://www.w3.org/2001/XMLSchema" xmlns:xs="http://www.w3.org/2001/XMLSchema" xmlns:p="http://schemas.microsoft.com/office/2006/metadata/properties" xmlns:ns2="05c3b009-07a7-41e1-9067-dad62aaf44d0" xmlns:ns3="e08e743e-b7b8-47bd-8f20-b54c8f39f9b2" targetNamespace="http://schemas.microsoft.com/office/2006/metadata/properties" ma:root="true" ma:fieldsID="43f19346d94a3748517b823cf5b612d2" ns2:_="" ns3:_="">
    <xsd:import namespace="05c3b009-07a7-41e1-9067-dad62aaf44d0"/>
    <xsd:import namespace="e08e743e-b7b8-47bd-8f20-b54c8f39f9b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2:SharedWithUsers" minOccurs="0"/>
                <xsd:element ref="ns2:SharedWithDetail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c3b009-07a7-41e1-9067-dad62aaf44d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8e743e-b7b8-47bd-8f20-b54c8f39f9b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1C347F-BB9C-4157-9C39-DB94B99C6202}">
  <ds:schemaRefs>
    <ds:schemaRef ds:uri="http://schemas.microsoft.com/sharepoint/events"/>
  </ds:schemaRefs>
</ds:datastoreItem>
</file>

<file path=customXml/itemProps2.xml><?xml version="1.0" encoding="utf-8"?>
<ds:datastoreItem xmlns:ds="http://schemas.openxmlformats.org/officeDocument/2006/customXml" ds:itemID="{2394A9FF-B33D-40B6-9F54-A500DBE545B0}">
  <ds:schemaRefs>
    <ds:schemaRef ds:uri="http://schemas.microsoft.com/sharepoint/v3/contenttype/forms"/>
  </ds:schemaRefs>
</ds:datastoreItem>
</file>

<file path=customXml/itemProps3.xml><?xml version="1.0" encoding="utf-8"?>
<ds:datastoreItem xmlns:ds="http://schemas.openxmlformats.org/officeDocument/2006/customXml" ds:itemID="{374E40C0-77C1-4F8F-A876-FAB36B0D1AA9}">
  <ds:schemaRefs>
    <ds:schemaRef ds:uri="http://schemas.microsoft.com/office/2006/documentManagement/types"/>
    <ds:schemaRef ds:uri="http://purl.org/dc/elements/1.1/"/>
    <ds:schemaRef ds:uri="7f7bd282-3b55-4be5-8d90-a43287706d73"/>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 ds:uri="c5064bf2-310c-4cc7-a1bf-7de2b6fc5997"/>
    <ds:schemaRef ds:uri="2e38548d-c34f-4b92-b5e4-1a6d88eeb1ff"/>
    <ds:schemaRef ds:uri="http://purl.org/dc/terms/"/>
    <ds:schemaRef ds:uri="05c3b009-07a7-41e1-9067-dad62aaf44d0"/>
  </ds:schemaRefs>
</ds:datastoreItem>
</file>

<file path=customXml/itemProps4.xml><?xml version="1.0" encoding="utf-8"?>
<ds:datastoreItem xmlns:ds="http://schemas.openxmlformats.org/officeDocument/2006/customXml" ds:itemID="{30304D0A-64BD-4D01-9006-68FB9AD8B7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c3b009-07a7-41e1-9067-dad62aaf44d0"/>
    <ds:schemaRef ds:uri="e08e743e-b7b8-47bd-8f20-b54c8f39f9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809</Words>
  <Application>Microsoft Office PowerPoint</Application>
  <PresentationFormat>Widescreen</PresentationFormat>
  <Paragraphs>74</Paragraphs>
  <Slides>8</Slides>
  <Notes>8</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8</vt:i4>
      </vt:variant>
    </vt:vector>
  </HeadingPairs>
  <TitlesOfParts>
    <vt:vector size="14" baseType="lpstr">
      <vt:lpstr>Arial</vt:lpstr>
      <vt:lpstr>Calibri</vt:lpstr>
      <vt:lpstr>System Font Regular</vt:lpstr>
      <vt:lpstr>Office Theme</vt:lpstr>
      <vt:lpstr>Austr Super theme 478_v2</vt:lpstr>
      <vt:lpstr>1_Austr Super theme 478_v2</vt:lpstr>
      <vt:lpstr>Where to  get help</vt:lpstr>
      <vt:lpstr>Adviser Distribution team</vt:lpstr>
      <vt:lpstr>Help and advice</vt:lpstr>
      <vt:lpstr>Adviser resources site</vt:lpstr>
      <vt:lpstr>Adviser resources site</vt:lpstr>
      <vt:lpstr>Support  for you</vt:lpstr>
      <vt:lpstr>PowerPoint Presentation</vt:lpstr>
      <vt:lpstr>It’s Australian. It’s super. And it’s yours.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Setting your super up for success</dc:title>
  <dc:creator>Davis, Lauren</dc:creator>
  <cp:lastModifiedBy>Ant Cummins</cp:lastModifiedBy>
  <cp:revision>1124</cp:revision>
  <dcterms:created xsi:type="dcterms:W3CDTF">2020-03-27T01:34:42Z</dcterms:created>
  <dcterms:modified xsi:type="dcterms:W3CDTF">2022-09-12T01:59:32Z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716faf-1e7d-4a5b-95e3-d997bb133f5e_Enabled">
    <vt:lpwstr>true</vt:lpwstr>
  </property>
  <property fmtid="{D5CDD505-2E9C-101B-9397-08002B2CF9AE}" pid="3" name="MSIP_Label_5e716faf-1e7d-4a5b-95e3-d997bb133f5e_SetDate">
    <vt:lpwstr>2021-07-06T10:38:43Z</vt:lpwstr>
  </property>
  <property fmtid="{D5CDD505-2E9C-101B-9397-08002B2CF9AE}" pid="4" name="MSIP_Label_5e716faf-1e7d-4a5b-95e3-d997bb133f5e_Method">
    <vt:lpwstr>Standard</vt:lpwstr>
  </property>
  <property fmtid="{D5CDD505-2E9C-101B-9397-08002B2CF9AE}" pid="5" name="MSIP_Label_5e716faf-1e7d-4a5b-95e3-d997bb133f5e_Name">
    <vt:lpwstr>Internal</vt:lpwstr>
  </property>
  <property fmtid="{D5CDD505-2E9C-101B-9397-08002B2CF9AE}" pid="6" name="MSIP_Label_5e716faf-1e7d-4a5b-95e3-d997bb133f5e_SiteId">
    <vt:lpwstr>2e2e956a-b164-4b2b-904b-0be8fefb4b4b</vt:lpwstr>
  </property>
  <property fmtid="{D5CDD505-2E9C-101B-9397-08002B2CF9AE}" pid="7" name="MSIP_Label_5e716faf-1e7d-4a5b-95e3-d997bb133f5e_ActionId">
    <vt:lpwstr>746bcb19-845b-40ca-b850-e14ce771932d</vt:lpwstr>
  </property>
  <property fmtid="{D5CDD505-2E9C-101B-9397-08002B2CF9AE}" pid="8" name="MSIP_Label_5e716faf-1e7d-4a5b-95e3-d997bb133f5e_ContentBits">
    <vt:lpwstr>0</vt:lpwstr>
  </property>
  <property fmtid="{D5CDD505-2E9C-101B-9397-08002B2CF9AE}" pid="9" name="ContentTypeId">
    <vt:lpwstr>0x0101007A4A60AEF8EBEB4FB42063BD543438F5</vt:lpwstr>
  </property>
  <property fmtid="{D5CDD505-2E9C-101B-9397-08002B2CF9AE}" pid="10" name="_dlc_DocIdItemGuid">
    <vt:lpwstr>5a7843e2-fc42-48a4-b9bc-b1d3026f514e</vt:lpwstr>
  </property>
  <property fmtid="{D5CDD505-2E9C-101B-9397-08002B2CF9AE}" pid="11" name="DocStatus">
    <vt:lpwstr>2;#Draft|383b51e0-c072-468e-973a-6bd9488373f5</vt:lpwstr>
  </property>
  <property fmtid="{D5CDD505-2E9C-101B-9397-08002B2CF9AE}" pid="12" name="KeyTerms">
    <vt:lpwstr>3;#TO BE CLASSIFIED|74a203e1-8c99-408b-99ed-e3ecd8a528f5</vt:lpwstr>
  </property>
  <property fmtid="{D5CDD505-2E9C-101B-9397-08002B2CF9AE}" pid="13" name="DocType">
    <vt:lpwstr/>
  </property>
</Properties>
</file>